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65" r:id="rId2"/>
    <p:sldId id="267" r:id="rId3"/>
    <p:sldId id="269" r:id="rId4"/>
    <p:sldId id="270" r:id="rId5"/>
    <p:sldId id="271" r:id="rId6"/>
    <p:sldId id="281" r:id="rId7"/>
    <p:sldId id="282" r:id="rId8"/>
    <p:sldId id="287" r:id="rId9"/>
    <p:sldId id="277" r:id="rId10"/>
    <p:sldId id="284" r:id="rId11"/>
    <p:sldId id="257" r:id="rId12"/>
    <p:sldId id="259" r:id="rId13"/>
    <p:sldId id="275" r:id="rId14"/>
    <p:sldId id="288" r:id="rId15"/>
    <p:sldId id="289" r:id="rId16"/>
    <p:sldId id="276" r:id="rId17"/>
    <p:sldId id="278" r:id="rId18"/>
    <p:sldId id="260" r:id="rId19"/>
    <p:sldId id="262" r:id="rId20"/>
    <p:sldId id="261" r:id="rId21"/>
    <p:sldId id="268" r:id="rId22"/>
    <p:sldId id="292" r:id="rId23"/>
    <p:sldId id="293" r:id="rId24"/>
    <p:sldId id="294" r:id="rId25"/>
    <p:sldId id="274" r:id="rId26"/>
    <p:sldId id="297" r:id="rId27"/>
    <p:sldId id="307" r:id="rId28"/>
    <p:sldId id="311" r:id="rId29"/>
    <p:sldId id="298" r:id="rId30"/>
    <p:sldId id="299" r:id="rId31"/>
    <p:sldId id="309" r:id="rId32"/>
    <p:sldId id="308" r:id="rId33"/>
    <p:sldId id="300" r:id="rId34"/>
    <p:sldId id="301" r:id="rId35"/>
    <p:sldId id="303" r:id="rId36"/>
    <p:sldId id="302" r:id="rId37"/>
    <p:sldId id="304" r:id="rId38"/>
    <p:sldId id="306" r:id="rId39"/>
    <p:sldId id="305" r:id="rId40"/>
    <p:sldId id="313" r:id="rId41"/>
    <p:sldId id="312" r:id="rId42"/>
    <p:sldId id="279" r:id="rId43"/>
    <p:sldId id="280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7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488264-9503-46FD-B40E-C1D26B4227EC}" type="doc">
      <dgm:prSet loTypeId="urn:microsoft.com/office/officeart/2005/8/layout/orgChart1" loCatId="hierarchy" qsTypeId="urn:microsoft.com/office/officeart/2005/8/quickstyle/simple1#1" qsCatId="simple" csTypeId="urn:microsoft.com/office/officeart/2005/8/colors/accent1_2#1" csCatId="accent1" phldr="1"/>
      <dgm:spPr/>
    </dgm:pt>
    <dgm:pt modelId="{CD0099E6-61E1-48C7-BFD3-C219BDB7F5D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Общая сумма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410 000тыс.руб.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055D4EC5-F8F2-49AC-B3C1-615E8954EE8F}" type="parTrans" cxnId="{EE3D95CE-C4D6-4DD4-950E-041CCE81FE0F}">
      <dgm:prSet/>
      <dgm:spPr/>
    </dgm:pt>
    <dgm:pt modelId="{B9EA1095-7BFB-485A-A9B3-A6F06F107911}" type="sibTrans" cxnId="{EE3D95CE-C4D6-4DD4-950E-041CCE81FE0F}">
      <dgm:prSet/>
      <dgm:spPr/>
    </dgm:pt>
    <dgm:pt modelId="{50192F4A-9C79-4BBA-BA81-82A5BC7E88C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Бюджет МР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20 000тыс.руб.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(7%)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23BA0BF3-B98C-4E15-A774-D87D22880C92}" type="parTrans" cxnId="{D7202C1E-FF4F-4841-86FF-38E574825AFC}">
      <dgm:prSet/>
      <dgm:spPr/>
    </dgm:pt>
    <dgm:pt modelId="{7A159469-60E0-4BBD-9265-04BEB54BF674}" type="sibTrans" cxnId="{D7202C1E-FF4F-4841-86FF-38E574825AFC}">
      <dgm:prSet/>
      <dgm:spPr/>
    </dgm:pt>
    <dgm:pt modelId="{40F91ADF-F7D3-43CB-AC69-3DC3A3DF58C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Население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60 000 </a:t>
          </a:r>
          <a:r>
            <a:rPr kumimoji="0" lang="ru-RU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тыс.руб</a:t>
          </a: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(20%)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79395E1D-9061-4AC9-ABC8-E7FF79FEFEBC}" type="parTrans" cxnId="{32638BDD-C73D-4D1F-9ED1-BD28AA4254D4}">
      <dgm:prSet/>
      <dgm:spPr/>
    </dgm:pt>
    <dgm:pt modelId="{A233971C-90C9-4D88-ADFC-BC85ABAA818A}" type="sibTrans" cxnId="{32638BDD-C73D-4D1F-9ED1-BD28AA4254D4}">
      <dgm:prSet/>
      <dgm:spPr/>
    </dgm:pt>
    <dgm:pt modelId="{BEDE045A-9096-42C9-94D6-28D4CFA5C31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Спонсоры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30 000 тыс.руб.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(10%)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2083876E-669E-482F-A05E-1700423A9812}" type="parTrans" cxnId="{D1FB1D26-2ACA-432C-96CC-9F8D006F497D}">
      <dgm:prSet/>
      <dgm:spPr/>
    </dgm:pt>
    <dgm:pt modelId="{597A60D1-2CF4-4D7C-A902-3C443582F94F}" type="sibTrans" cxnId="{D1FB1D26-2ACA-432C-96CC-9F8D006F497D}">
      <dgm:prSet/>
      <dgm:spPr/>
    </dgm:pt>
    <dgm:pt modelId="{81B523BB-B6D4-47D7-9774-5D88E3CF08AF}" type="pres">
      <dgm:prSet presAssocID="{EE488264-9503-46FD-B40E-C1D26B4227E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A9EA7F8-1F11-4E37-8646-FDBADFF169F1}" type="pres">
      <dgm:prSet presAssocID="{CD0099E6-61E1-48C7-BFD3-C219BDB7F5D9}" presName="hierRoot1" presStyleCnt="0">
        <dgm:presLayoutVars>
          <dgm:hierBranch/>
        </dgm:presLayoutVars>
      </dgm:prSet>
      <dgm:spPr/>
    </dgm:pt>
    <dgm:pt modelId="{3BBB8860-48C9-4322-9259-F5F1EA77B9C9}" type="pres">
      <dgm:prSet presAssocID="{CD0099E6-61E1-48C7-BFD3-C219BDB7F5D9}" presName="rootComposite1" presStyleCnt="0"/>
      <dgm:spPr/>
    </dgm:pt>
    <dgm:pt modelId="{2BECB0C2-48F6-4079-8657-EB75B681F6D1}" type="pres">
      <dgm:prSet presAssocID="{CD0099E6-61E1-48C7-BFD3-C219BDB7F5D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CEB64D-076E-44CA-878D-94081FF89D6A}" type="pres">
      <dgm:prSet presAssocID="{CD0099E6-61E1-48C7-BFD3-C219BDB7F5D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9E42BE7-24B9-4AB9-9BFD-12DBA2613A22}" type="pres">
      <dgm:prSet presAssocID="{CD0099E6-61E1-48C7-BFD3-C219BDB7F5D9}" presName="hierChild2" presStyleCnt="0"/>
      <dgm:spPr/>
    </dgm:pt>
    <dgm:pt modelId="{FFACB23B-B058-46EC-9A58-C4166316ADF3}" type="pres">
      <dgm:prSet presAssocID="{23BA0BF3-B98C-4E15-A774-D87D22880C92}" presName="Name35" presStyleLbl="parChTrans1D2" presStyleIdx="0" presStyleCnt="3"/>
      <dgm:spPr/>
    </dgm:pt>
    <dgm:pt modelId="{F54B3261-0156-456C-867F-7A8769745C11}" type="pres">
      <dgm:prSet presAssocID="{50192F4A-9C79-4BBA-BA81-82A5BC7E88C6}" presName="hierRoot2" presStyleCnt="0">
        <dgm:presLayoutVars>
          <dgm:hierBranch/>
        </dgm:presLayoutVars>
      </dgm:prSet>
      <dgm:spPr/>
    </dgm:pt>
    <dgm:pt modelId="{75CC8AFA-9D90-4E24-9804-3658F53451F9}" type="pres">
      <dgm:prSet presAssocID="{50192F4A-9C79-4BBA-BA81-82A5BC7E88C6}" presName="rootComposite" presStyleCnt="0"/>
      <dgm:spPr/>
    </dgm:pt>
    <dgm:pt modelId="{478F6CE9-C913-4458-A510-D371C65BA37E}" type="pres">
      <dgm:prSet presAssocID="{50192F4A-9C79-4BBA-BA81-82A5BC7E88C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017878-7170-4E89-AF25-F11F9C9803CF}" type="pres">
      <dgm:prSet presAssocID="{50192F4A-9C79-4BBA-BA81-82A5BC7E88C6}" presName="rootConnector" presStyleLbl="node2" presStyleIdx="0" presStyleCnt="3"/>
      <dgm:spPr/>
      <dgm:t>
        <a:bodyPr/>
        <a:lstStyle/>
        <a:p>
          <a:endParaRPr lang="ru-RU"/>
        </a:p>
      </dgm:t>
    </dgm:pt>
    <dgm:pt modelId="{F3F62FB6-82FC-4526-9C28-0142FC0D55ED}" type="pres">
      <dgm:prSet presAssocID="{50192F4A-9C79-4BBA-BA81-82A5BC7E88C6}" presName="hierChild4" presStyleCnt="0"/>
      <dgm:spPr/>
    </dgm:pt>
    <dgm:pt modelId="{3393EA49-B714-4077-893C-185F48BD01DC}" type="pres">
      <dgm:prSet presAssocID="{50192F4A-9C79-4BBA-BA81-82A5BC7E88C6}" presName="hierChild5" presStyleCnt="0"/>
      <dgm:spPr/>
    </dgm:pt>
    <dgm:pt modelId="{1093DCAE-80AA-45FB-8072-C21B79ABC465}" type="pres">
      <dgm:prSet presAssocID="{79395E1D-9061-4AC9-ABC8-E7FF79FEFEBC}" presName="Name35" presStyleLbl="parChTrans1D2" presStyleIdx="1" presStyleCnt="3"/>
      <dgm:spPr/>
    </dgm:pt>
    <dgm:pt modelId="{BD848E45-EA57-41A8-B4DD-1DDF9D4BE993}" type="pres">
      <dgm:prSet presAssocID="{40F91ADF-F7D3-43CB-AC69-3DC3A3DF58C3}" presName="hierRoot2" presStyleCnt="0">
        <dgm:presLayoutVars>
          <dgm:hierBranch/>
        </dgm:presLayoutVars>
      </dgm:prSet>
      <dgm:spPr/>
    </dgm:pt>
    <dgm:pt modelId="{347AD18B-D6C7-4DC4-89F1-CFBF4A9BBE8E}" type="pres">
      <dgm:prSet presAssocID="{40F91ADF-F7D3-43CB-AC69-3DC3A3DF58C3}" presName="rootComposite" presStyleCnt="0"/>
      <dgm:spPr/>
    </dgm:pt>
    <dgm:pt modelId="{73E7FE4D-D35F-48DE-AF07-59B0C29543B7}" type="pres">
      <dgm:prSet presAssocID="{40F91ADF-F7D3-43CB-AC69-3DC3A3DF58C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0CD038-72CB-42C8-ACB5-0C6166358A35}" type="pres">
      <dgm:prSet presAssocID="{40F91ADF-F7D3-43CB-AC69-3DC3A3DF58C3}" presName="rootConnector" presStyleLbl="node2" presStyleIdx="1" presStyleCnt="3"/>
      <dgm:spPr/>
      <dgm:t>
        <a:bodyPr/>
        <a:lstStyle/>
        <a:p>
          <a:endParaRPr lang="ru-RU"/>
        </a:p>
      </dgm:t>
    </dgm:pt>
    <dgm:pt modelId="{FFC0098B-6B19-4B85-8868-6C840E6E6491}" type="pres">
      <dgm:prSet presAssocID="{40F91ADF-F7D3-43CB-AC69-3DC3A3DF58C3}" presName="hierChild4" presStyleCnt="0"/>
      <dgm:spPr/>
    </dgm:pt>
    <dgm:pt modelId="{BB614229-DEC6-4F28-9015-AA0B9F144BC5}" type="pres">
      <dgm:prSet presAssocID="{40F91ADF-F7D3-43CB-AC69-3DC3A3DF58C3}" presName="hierChild5" presStyleCnt="0"/>
      <dgm:spPr/>
    </dgm:pt>
    <dgm:pt modelId="{C570D74D-4F35-44A4-BFA0-2F2E87E5EC64}" type="pres">
      <dgm:prSet presAssocID="{2083876E-669E-482F-A05E-1700423A9812}" presName="Name35" presStyleLbl="parChTrans1D2" presStyleIdx="2" presStyleCnt="3"/>
      <dgm:spPr/>
    </dgm:pt>
    <dgm:pt modelId="{978392C2-E095-4572-87F1-40702048000C}" type="pres">
      <dgm:prSet presAssocID="{BEDE045A-9096-42C9-94D6-28D4CFA5C315}" presName="hierRoot2" presStyleCnt="0">
        <dgm:presLayoutVars>
          <dgm:hierBranch/>
        </dgm:presLayoutVars>
      </dgm:prSet>
      <dgm:spPr/>
    </dgm:pt>
    <dgm:pt modelId="{270E188C-D893-45B8-802E-2400F391B174}" type="pres">
      <dgm:prSet presAssocID="{BEDE045A-9096-42C9-94D6-28D4CFA5C315}" presName="rootComposite" presStyleCnt="0"/>
      <dgm:spPr/>
    </dgm:pt>
    <dgm:pt modelId="{500FA024-6E8C-45AA-B287-08314DE553BA}" type="pres">
      <dgm:prSet presAssocID="{BEDE045A-9096-42C9-94D6-28D4CFA5C315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2E3910-7DB9-4435-BE49-75CB1318F1B6}" type="pres">
      <dgm:prSet presAssocID="{BEDE045A-9096-42C9-94D6-28D4CFA5C315}" presName="rootConnector" presStyleLbl="node2" presStyleIdx="2" presStyleCnt="3"/>
      <dgm:spPr/>
      <dgm:t>
        <a:bodyPr/>
        <a:lstStyle/>
        <a:p>
          <a:endParaRPr lang="ru-RU"/>
        </a:p>
      </dgm:t>
    </dgm:pt>
    <dgm:pt modelId="{757353B6-C136-436F-BBBF-5839576D7754}" type="pres">
      <dgm:prSet presAssocID="{BEDE045A-9096-42C9-94D6-28D4CFA5C315}" presName="hierChild4" presStyleCnt="0"/>
      <dgm:spPr/>
    </dgm:pt>
    <dgm:pt modelId="{B89ABB8F-F1AD-474F-96D1-5717C658D3F7}" type="pres">
      <dgm:prSet presAssocID="{BEDE045A-9096-42C9-94D6-28D4CFA5C315}" presName="hierChild5" presStyleCnt="0"/>
      <dgm:spPr/>
    </dgm:pt>
    <dgm:pt modelId="{AC4A4211-3C33-48DF-8A67-989B57769991}" type="pres">
      <dgm:prSet presAssocID="{CD0099E6-61E1-48C7-BFD3-C219BDB7F5D9}" presName="hierChild3" presStyleCnt="0"/>
      <dgm:spPr/>
    </dgm:pt>
  </dgm:ptLst>
  <dgm:cxnLst>
    <dgm:cxn modelId="{3704F9A6-36E5-4DE7-9AB5-5A3F00540D7B}" type="presOf" srcId="{50192F4A-9C79-4BBA-BA81-82A5BC7E88C6}" destId="{89017878-7170-4E89-AF25-F11F9C9803CF}" srcOrd="1" destOrd="0" presId="urn:microsoft.com/office/officeart/2005/8/layout/orgChart1"/>
    <dgm:cxn modelId="{53FE4F9D-6B32-441C-A0B4-719ED2BB09E9}" type="presOf" srcId="{23BA0BF3-B98C-4E15-A774-D87D22880C92}" destId="{FFACB23B-B058-46EC-9A58-C4166316ADF3}" srcOrd="0" destOrd="0" presId="urn:microsoft.com/office/officeart/2005/8/layout/orgChart1"/>
    <dgm:cxn modelId="{EE3D95CE-C4D6-4DD4-950E-041CCE81FE0F}" srcId="{EE488264-9503-46FD-B40E-C1D26B4227EC}" destId="{CD0099E6-61E1-48C7-BFD3-C219BDB7F5D9}" srcOrd="0" destOrd="0" parTransId="{055D4EC5-F8F2-49AC-B3C1-615E8954EE8F}" sibTransId="{B9EA1095-7BFB-485A-A9B3-A6F06F107911}"/>
    <dgm:cxn modelId="{19DBCCB5-6082-4D6E-92A4-15D542CDEA06}" type="presOf" srcId="{BEDE045A-9096-42C9-94D6-28D4CFA5C315}" destId="{B12E3910-7DB9-4435-BE49-75CB1318F1B6}" srcOrd="1" destOrd="0" presId="urn:microsoft.com/office/officeart/2005/8/layout/orgChart1"/>
    <dgm:cxn modelId="{45606D3D-04F5-4940-B4C6-4F813F0C6FD9}" type="presOf" srcId="{BEDE045A-9096-42C9-94D6-28D4CFA5C315}" destId="{500FA024-6E8C-45AA-B287-08314DE553BA}" srcOrd="0" destOrd="0" presId="urn:microsoft.com/office/officeart/2005/8/layout/orgChart1"/>
    <dgm:cxn modelId="{32638BDD-C73D-4D1F-9ED1-BD28AA4254D4}" srcId="{CD0099E6-61E1-48C7-BFD3-C219BDB7F5D9}" destId="{40F91ADF-F7D3-43CB-AC69-3DC3A3DF58C3}" srcOrd="1" destOrd="0" parTransId="{79395E1D-9061-4AC9-ABC8-E7FF79FEFEBC}" sibTransId="{A233971C-90C9-4D88-ADFC-BC85ABAA818A}"/>
    <dgm:cxn modelId="{2A981D04-6B74-49BD-9B01-EC5DF4C8814C}" type="presOf" srcId="{50192F4A-9C79-4BBA-BA81-82A5BC7E88C6}" destId="{478F6CE9-C913-4458-A510-D371C65BA37E}" srcOrd="0" destOrd="0" presId="urn:microsoft.com/office/officeart/2005/8/layout/orgChart1"/>
    <dgm:cxn modelId="{08DFF2D9-89BF-4F79-B3A7-66D0530CB165}" type="presOf" srcId="{40F91ADF-F7D3-43CB-AC69-3DC3A3DF58C3}" destId="{760CD038-72CB-42C8-ACB5-0C6166358A35}" srcOrd="1" destOrd="0" presId="urn:microsoft.com/office/officeart/2005/8/layout/orgChart1"/>
    <dgm:cxn modelId="{156009EE-064F-4CD6-B6BC-D927B6815158}" type="presOf" srcId="{CD0099E6-61E1-48C7-BFD3-C219BDB7F5D9}" destId="{2BECB0C2-48F6-4079-8657-EB75B681F6D1}" srcOrd="0" destOrd="0" presId="urn:microsoft.com/office/officeart/2005/8/layout/orgChart1"/>
    <dgm:cxn modelId="{04E23D1D-F0D5-45AA-BCC5-02D4F98537D6}" type="presOf" srcId="{CD0099E6-61E1-48C7-BFD3-C219BDB7F5D9}" destId="{23CEB64D-076E-44CA-878D-94081FF89D6A}" srcOrd="1" destOrd="0" presId="urn:microsoft.com/office/officeart/2005/8/layout/orgChart1"/>
    <dgm:cxn modelId="{7C96ABDF-ADBB-4B69-94A7-2693E6BD5073}" type="presOf" srcId="{79395E1D-9061-4AC9-ABC8-E7FF79FEFEBC}" destId="{1093DCAE-80AA-45FB-8072-C21B79ABC465}" srcOrd="0" destOrd="0" presId="urn:microsoft.com/office/officeart/2005/8/layout/orgChart1"/>
    <dgm:cxn modelId="{D7202C1E-FF4F-4841-86FF-38E574825AFC}" srcId="{CD0099E6-61E1-48C7-BFD3-C219BDB7F5D9}" destId="{50192F4A-9C79-4BBA-BA81-82A5BC7E88C6}" srcOrd="0" destOrd="0" parTransId="{23BA0BF3-B98C-4E15-A774-D87D22880C92}" sibTransId="{7A159469-60E0-4BBD-9265-04BEB54BF674}"/>
    <dgm:cxn modelId="{BE4DCE61-56BE-40A7-97DE-13F31F6BBDFF}" type="presOf" srcId="{EE488264-9503-46FD-B40E-C1D26B4227EC}" destId="{81B523BB-B6D4-47D7-9774-5D88E3CF08AF}" srcOrd="0" destOrd="0" presId="urn:microsoft.com/office/officeart/2005/8/layout/orgChart1"/>
    <dgm:cxn modelId="{CD24163E-A42B-40D0-A820-F725417A0818}" type="presOf" srcId="{40F91ADF-F7D3-43CB-AC69-3DC3A3DF58C3}" destId="{73E7FE4D-D35F-48DE-AF07-59B0C29543B7}" srcOrd="0" destOrd="0" presId="urn:microsoft.com/office/officeart/2005/8/layout/orgChart1"/>
    <dgm:cxn modelId="{D1FB1D26-2ACA-432C-96CC-9F8D006F497D}" srcId="{CD0099E6-61E1-48C7-BFD3-C219BDB7F5D9}" destId="{BEDE045A-9096-42C9-94D6-28D4CFA5C315}" srcOrd="2" destOrd="0" parTransId="{2083876E-669E-482F-A05E-1700423A9812}" sibTransId="{597A60D1-2CF4-4D7C-A902-3C443582F94F}"/>
    <dgm:cxn modelId="{1F51E445-2A35-4C7F-B498-CCF1016CCD03}" type="presOf" srcId="{2083876E-669E-482F-A05E-1700423A9812}" destId="{C570D74D-4F35-44A4-BFA0-2F2E87E5EC64}" srcOrd="0" destOrd="0" presId="urn:microsoft.com/office/officeart/2005/8/layout/orgChart1"/>
    <dgm:cxn modelId="{2FA46978-7739-4033-9E2E-1895737C934F}" type="presParOf" srcId="{81B523BB-B6D4-47D7-9774-5D88E3CF08AF}" destId="{1A9EA7F8-1F11-4E37-8646-FDBADFF169F1}" srcOrd="0" destOrd="0" presId="urn:microsoft.com/office/officeart/2005/8/layout/orgChart1"/>
    <dgm:cxn modelId="{CD354DEB-4EFA-4DAC-A47D-83DD22840DDD}" type="presParOf" srcId="{1A9EA7F8-1F11-4E37-8646-FDBADFF169F1}" destId="{3BBB8860-48C9-4322-9259-F5F1EA77B9C9}" srcOrd="0" destOrd="0" presId="urn:microsoft.com/office/officeart/2005/8/layout/orgChart1"/>
    <dgm:cxn modelId="{6664DC24-284A-449E-993D-80123915A07F}" type="presParOf" srcId="{3BBB8860-48C9-4322-9259-F5F1EA77B9C9}" destId="{2BECB0C2-48F6-4079-8657-EB75B681F6D1}" srcOrd="0" destOrd="0" presId="urn:microsoft.com/office/officeart/2005/8/layout/orgChart1"/>
    <dgm:cxn modelId="{E5527507-57D7-43A5-8387-1CD3031AA13B}" type="presParOf" srcId="{3BBB8860-48C9-4322-9259-F5F1EA77B9C9}" destId="{23CEB64D-076E-44CA-878D-94081FF89D6A}" srcOrd="1" destOrd="0" presId="urn:microsoft.com/office/officeart/2005/8/layout/orgChart1"/>
    <dgm:cxn modelId="{D196419E-4800-458B-AC25-FBACAA46D823}" type="presParOf" srcId="{1A9EA7F8-1F11-4E37-8646-FDBADFF169F1}" destId="{49E42BE7-24B9-4AB9-9BFD-12DBA2613A22}" srcOrd="1" destOrd="0" presId="urn:microsoft.com/office/officeart/2005/8/layout/orgChart1"/>
    <dgm:cxn modelId="{3006569A-DE74-4A66-A82C-C0519BBDF30A}" type="presParOf" srcId="{49E42BE7-24B9-4AB9-9BFD-12DBA2613A22}" destId="{FFACB23B-B058-46EC-9A58-C4166316ADF3}" srcOrd="0" destOrd="0" presId="urn:microsoft.com/office/officeart/2005/8/layout/orgChart1"/>
    <dgm:cxn modelId="{680CB744-3E6D-4D6A-921D-1260CCBAB518}" type="presParOf" srcId="{49E42BE7-24B9-4AB9-9BFD-12DBA2613A22}" destId="{F54B3261-0156-456C-867F-7A8769745C11}" srcOrd="1" destOrd="0" presId="urn:microsoft.com/office/officeart/2005/8/layout/orgChart1"/>
    <dgm:cxn modelId="{EBEDC18F-4673-4B39-9518-B6A506CB894D}" type="presParOf" srcId="{F54B3261-0156-456C-867F-7A8769745C11}" destId="{75CC8AFA-9D90-4E24-9804-3658F53451F9}" srcOrd="0" destOrd="0" presId="urn:microsoft.com/office/officeart/2005/8/layout/orgChart1"/>
    <dgm:cxn modelId="{A0E29E88-D364-4616-A133-C3DCB6228666}" type="presParOf" srcId="{75CC8AFA-9D90-4E24-9804-3658F53451F9}" destId="{478F6CE9-C913-4458-A510-D371C65BA37E}" srcOrd="0" destOrd="0" presId="urn:microsoft.com/office/officeart/2005/8/layout/orgChart1"/>
    <dgm:cxn modelId="{B7EFE805-7F5C-4DA2-AA44-241C87B54D42}" type="presParOf" srcId="{75CC8AFA-9D90-4E24-9804-3658F53451F9}" destId="{89017878-7170-4E89-AF25-F11F9C9803CF}" srcOrd="1" destOrd="0" presId="urn:microsoft.com/office/officeart/2005/8/layout/orgChart1"/>
    <dgm:cxn modelId="{DB9E31DB-053C-47FF-892F-0EC67D1E4109}" type="presParOf" srcId="{F54B3261-0156-456C-867F-7A8769745C11}" destId="{F3F62FB6-82FC-4526-9C28-0142FC0D55ED}" srcOrd="1" destOrd="0" presId="urn:microsoft.com/office/officeart/2005/8/layout/orgChart1"/>
    <dgm:cxn modelId="{B8AB958D-A65E-4298-9083-03AD62EEDD63}" type="presParOf" srcId="{F54B3261-0156-456C-867F-7A8769745C11}" destId="{3393EA49-B714-4077-893C-185F48BD01DC}" srcOrd="2" destOrd="0" presId="urn:microsoft.com/office/officeart/2005/8/layout/orgChart1"/>
    <dgm:cxn modelId="{EBCE2F3A-850F-4EE4-ABDD-41F2790DF22C}" type="presParOf" srcId="{49E42BE7-24B9-4AB9-9BFD-12DBA2613A22}" destId="{1093DCAE-80AA-45FB-8072-C21B79ABC465}" srcOrd="2" destOrd="0" presId="urn:microsoft.com/office/officeart/2005/8/layout/orgChart1"/>
    <dgm:cxn modelId="{2C3EBBD4-6C85-487A-B41B-42619FB21624}" type="presParOf" srcId="{49E42BE7-24B9-4AB9-9BFD-12DBA2613A22}" destId="{BD848E45-EA57-41A8-B4DD-1DDF9D4BE993}" srcOrd="3" destOrd="0" presId="urn:microsoft.com/office/officeart/2005/8/layout/orgChart1"/>
    <dgm:cxn modelId="{7B3E4CA3-E30D-44CB-A1CE-10B4F5BACD9F}" type="presParOf" srcId="{BD848E45-EA57-41A8-B4DD-1DDF9D4BE993}" destId="{347AD18B-D6C7-4DC4-89F1-CFBF4A9BBE8E}" srcOrd="0" destOrd="0" presId="urn:microsoft.com/office/officeart/2005/8/layout/orgChart1"/>
    <dgm:cxn modelId="{FEA50DEB-6633-41D6-860D-A1AD28990222}" type="presParOf" srcId="{347AD18B-D6C7-4DC4-89F1-CFBF4A9BBE8E}" destId="{73E7FE4D-D35F-48DE-AF07-59B0C29543B7}" srcOrd="0" destOrd="0" presId="urn:microsoft.com/office/officeart/2005/8/layout/orgChart1"/>
    <dgm:cxn modelId="{F7E1E59F-2DE4-467B-8030-65A0DA991215}" type="presParOf" srcId="{347AD18B-D6C7-4DC4-89F1-CFBF4A9BBE8E}" destId="{760CD038-72CB-42C8-ACB5-0C6166358A35}" srcOrd="1" destOrd="0" presId="urn:microsoft.com/office/officeart/2005/8/layout/orgChart1"/>
    <dgm:cxn modelId="{723AC946-E415-4915-9912-26DF89902B89}" type="presParOf" srcId="{BD848E45-EA57-41A8-B4DD-1DDF9D4BE993}" destId="{FFC0098B-6B19-4B85-8868-6C840E6E6491}" srcOrd="1" destOrd="0" presId="urn:microsoft.com/office/officeart/2005/8/layout/orgChart1"/>
    <dgm:cxn modelId="{DAF855B7-DA26-4D6E-83E7-56568C9F4FA4}" type="presParOf" srcId="{BD848E45-EA57-41A8-B4DD-1DDF9D4BE993}" destId="{BB614229-DEC6-4F28-9015-AA0B9F144BC5}" srcOrd="2" destOrd="0" presId="urn:microsoft.com/office/officeart/2005/8/layout/orgChart1"/>
    <dgm:cxn modelId="{1304B588-D5FC-4562-AA05-7FD72ECB9019}" type="presParOf" srcId="{49E42BE7-24B9-4AB9-9BFD-12DBA2613A22}" destId="{C570D74D-4F35-44A4-BFA0-2F2E87E5EC64}" srcOrd="4" destOrd="0" presId="urn:microsoft.com/office/officeart/2005/8/layout/orgChart1"/>
    <dgm:cxn modelId="{202E6B0A-644D-415D-867D-BF6C8F411F96}" type="presParOf" srcId="{49E42BE7-24B9-4AB9-9BFD-12DBA2613A22}" destId="{978392C2-E095-4572-87F1-40702048000C}" srcOrd="5" destOrd="0" presId="urn:microsoft.com/office/officeart/2005/8/layout/orgChart1"/>
    <dgm:cxn modelId="{6CBC6D19-B53C-4079-9F36-1E829C403A05}" type="presParOf" srcId="{978392C2-E095-4572-87F1-40702048000C}" destId="{270E188C-D893-45B8-802E-2400F391B174}" srcOrd="0" destOrd="0" presId="urn:microsoft.com/office/officeart/2005/8/layout/orgChart1"/>
    <dgm:cxn modelId="{FBFE009D-1944-4804-AAF9-86E4E75B9445}" type="presParOf" srcId="{270E188C-D893-45B8-802E-2400F391B174}" destId="{500FA024-6E8C-45AA-B287-08314DE553BA}" srcOrd="0" destOrd="0" presId="urn:microsoft.com/office/officeart/2005/8/layout/orgChart1"/>
    <dgm:cxn modelId="{0870E2D5-53B4-4308-8667-A239AD4C46E2}" type="presParOf" srcId="{270E188C-D893-45B8-802E-2400F391B174}" destId="{B12E3910-7DB9-4435-BE49-75CB1318F1B6}" srcOrd="1" destOrd="0" presId="urn:microsoft.com/office/officeart/2005/8/layout/orgChart1"/>
    <dgm:cxn modelId="{A8C8EAAC-3A32-445D-806C-6B83E0B3A236}" type="presParOf" srcId="{978392C2-E095-4572-87F1-40702048000C}" destId="{757353B6-C136-436F-BBBF-5839576D7754}" srcOrd="1" destOrd="0" presId="urn:microsoft.com/office/officeart/2005/8/layout/orgChart1"/>
    <dgm:cxn modelId="{052A7144-E0BE-42F3-9F45-CF879E5489EB}" type="presParOf" srcId="{978392C2-E095-4572-87F1-40702048000C}" destId="{B89ABB8F-F1AD-474F-96D1-5717C658D3F7}" srcOrd="2" destOrd="0" presId="urn:microsoft.com/office/officeart/2005/8/layout/orgChart1"/>
    <dgm:cxn modelId="{31DBB1FE-F7D7-4DA3-8D9D-61538B9CCD85}" type="presParOf" srcId="{1A9EA7F8-1F11-4E37-8646-FDBADFF169F1}" destId="{AC4A4211-3C33-48DF-8A67-989B5776999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00F679-B2AA-4C6A-897D-901F9D12104B}" type="doc">
      <dgm:prSet loTypeId="urn:microsoft.com/office/officeart/2005/8/layout/orgChart1" loCatId="hierarchy" qsTypeId="urn:microsoft.com/office/officeart/2005/8/quickstyle/simple1#2" qsCatId="simple" csTypeId="urn:microsoft.com/office/officeart/2005/8/colors/accent1_2#2" csCatId="accent1"/>
      <dgm:spPr/>
    </dgm:pt>
    <dgm:pt modelId="{00AEE0FD-E38C-40FB-8032-E830E3E4DE1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Общая сумма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476900 тыс.руб.</a:t>
          </a:r>
        </a:p>
      </dgm:t>
    </dgm:pt>
    <dgm:pt modelId="{C6A64FD7-5B01-4FF9-B8C7-73E6D07E19DE}" type="parTrans" cxnId="{3D1984C4-933C-4AE2-8777-80041ACAE1CA}">
      <dgm:prSet/>
      <dgm:spPr/>
    </dgm:pt>
    <dgm:pt modelId="{F998136F-756E-4869-A148-EF860B91579B}" type="sibTrans" cxnId="{3D1984C4-933C-4AE2-8777-80041ACAE1CA}">
      <dgm:prSet/>
      <dgm:spPr/>
    </dgm:pt>
    <dgm:pt modelId="{174CCD0C-D208-41EC-96C0-CAAF796EF17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Бюджет МР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71600 тыс.руб.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(15%)</a:t>
          </a:r>
        </a:p>
      </dgm:t>
    </dgm:pt>
    <dgm:pt modelId="{E507AB73-D841-40D1-8F76-B26CFBD24279}" type="parTrans" cxnId="{93507DBD-425F-49C0-AD46-27DC726862D1}">
      <dgm:prSet/>
      <dgm:spPr/>
    </dgm:pt>
    <dgm:pt modelId="{3C1D78D1-D6EA-439F-870B-65FEB4481F84}" type="sibTrans" cxnId="{93507DBD-425F-49C0-AD46-27DC726862D1}">
      <dgm:prSet/>
      <dgm:spPr/>
    </dgm:pt>
    <dgm:pt modelId="{62556B6A-BF67-4776-9351-BEEBDD98057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Население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71600 тыс.руб.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(15%)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E3272209-B093-481A-B578-0FA9F1C1545D}" type="parTrans" cxnId="{C70E2B2A-65B9-4575-8952-C23AF538F6D9}">
      <dgm:prSet/>
      <dgm:spPr/>
    </dgm:pt>
    <dgm:pt modelId="{6FF804CC-304E-4447-B0CD-FD994273EC8C}" type="sibTrans" cxnId="{C70E2B2A-65B9-4575-8952-C23AF538F6D9}">
      <dgm:prSet/>
      <dgm:spPr/>
    </dgm:pt>
    <dgm:pt modelId="{C7937F3A-71E3-4C57-AF48-403FF761D12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Спонсоры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71600 тыс.руб.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(15%)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E361535D-92E0-43E9-8ECF-DE36E4D8C1E9}" type="parTrans" cxnId="{7C53E417-462D-4F41-A6AD-8BC385DCD410}">
      <dgm:prSet/>
      <dgm:spPr/>
    </dgm:pt>
    <dgm:pt modelId="{2CA07896-90CF-4774-8BCD-573383A787D2}" type="sibTrans" cxnId="{7C53E417-462D-4F41-A6AD-8BC385DCD410}">
      <dgm:prSet/>
      <dgm:spPr/>
    </dgm:pt>
    <dgm:pt modelId="{8A7A9710-ED46-41F1-8403-E502156C89FF}" type="pres">
      <dgm:prSet presAssocID="{8200F679-B2AA-4C6A-897D-901F9D12104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128C538-1076-4E60-8532-E20F10316461}" type="pres">
      <dgm:prSet presAssocID="{00AEE0FD-E38C-40FB-8032-E830E3E4DE12}" presName="hierRoot1" presStyleCnt="0">
        <dgm:presLayoutVars>
          <dgm:hierBranch/>
        </dgm:presLayoutVars>
      </dgm:prSet>
      <dgm:spPr/>
    </dgm:pt>
    <dgm:pt modelId="{EF91C4B3-E25F-4DAB-B1CB-10CC07249FC1}" type="pres">
      <dgm:prSet presAssocID="{00AEE0FD-E38C-40FB-8032-E830E3E4DE12}" presName="rootComposite1" presStyleCnt="0"/>
      <dgm:spPr/>
    </dgm:pt>
    <dgm:pt modelId="{D3DB0CA2-705E-4D0E-8BE6-AE8D249D7F01}" type="pres">
      <dgm:prSet presAssocID="{00AEE0FD-E38C-40FB-8032-E830E3E4DE1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18807D-FD4E-4531-9A4B-860DF6EE4FFE}" type="pres">
      <dgm:prSet presAssocID="{00AEE0FD-E38C-40FB-8032-E830E3E4DE1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3D585E2-20A6-48E2-9C6A-F3857A6B36D9}" type="pres">
      <dgm:prSet presAssocID="{00AEE0FD-E38C-40FB-8032-E830E3E4DE12}" presName="hierChild2" presStyleCnt="0"/>
      <dgm:spPr/>
    </dgm:pt>
    <dgm:pt modelId="{B59145F1-2273-4C82-ABFA-DA9D92D811C6}" type="pres">
      <dgm:prSet presAssocID="{E507AB73-D841-40D1-8F76-B26CFBD24279}" presName="Name35" presStyleLbl="parChTrans1D2" presStyleIdx="0" presStyleCnt="3"/>
      <dgm:spPr/>
    </dgm:pt>
    <dgm:pt modelId="{B1DEB625-ECDF-48B8-9458-618B39DC4DF9}" type="pres">
      <dgm:prSet presAssocID="{174CCD0C-D208-41EC-96C0-CAAF796EF17C}" presName="hierRoot2" presStyleCnt="0">
        <dgm:presLayoutVars>
          <dgm:hierBranch/>
        </dgm:presLayoutVars>
      </dgm:prSet>
      <dgm:spPr/>
    </dgm:pt>
    <dgm:pt modelId="{2C73F912-313B-4B5F-8500-E3AC4C75B6ED}" type="pres">
      <dgm:prSet presAssocID="{174CCD0C-D208-41EC-96C0-CAAF796EF17C}" presName="rootComposite" presStyleCnt="0"/>
      <dgm:spPr/>
    </dgm:pt>
    <dgm:pt modelId="{4020B2FB-BB35-4435-96D7-F892542E903C}" type="pres">
      <dgm:prSet presAssocID="{174CCD0C-D208-41EC-96C0-CAAF796EF17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AF4E0F-CC86-4563-8CBD-D083EB296E11}" type="pres">
      <dgm:prSet presAssocID="{174CCD0C-D208-41EC-96C0-CAAF796EF17C}" presName="rootConnector" presStyleLbl="node2" presStyleIdx="0" presStyleCnt="3"/>
      <dgm:spPr/>
      <dgm:t>
        <a:bodyPr/>
        <a:lstStyle/>
        <a:p>
          <a:endParaRPr lang="ru-RU"/>
        </a:p>
      </dgm:t>
    </dgm:pt>
    <dgm:pt modelId="{9290D1B2-A930-40C5-933D-D6DC2B4B9EF6}" type="pres">
      <dgm:prSet presAssocID="{174CCD0C-D208-41EC-96C0-CAAF796EF17C}" presName="hierChild4" presStyleCnt="0"/>
      <dgm:spPr/>
    </dgm:pt>
    <dgm:pt modelId="{C39EDA5C-2FC7-4A74-9BC2-C335BA8FF71F}" type="pres">
      <dgm:prSet presAssocID="{174CCD0C-D208-41EC-96C0-CAAF796EF17C}" presName="hierChild5" presStyleCnt="0"/>
      <dgm:spPr/>
    </dgm:pt>
    <dgm:pt modelId="{624F85B3-60E1-4ABD-9EBE-A9F80C6BD5D4}" type="pres">
      <dgm:prSet presAssocID="{E3272209-B093-481A-B578-0FA9F1C1545D}" presName="Name35" presStyleLbl="parChTrans1D2" presStyleIdx="1" presStyleCnt="3"/>
      <dgm:spPr/>
    </dgm:pt>
    <dgm:pt modelId="{F6418D72-FF46-43BF-A881-35F76D0BDDC8}" type="pres">
      <dgm:prSet presAssocID="{62556B6A-BF67-4776-9351-BEEBDD980575}" presName="hierRoot2" presStyleCnt="0">
        <dgm:presLayoutVars>
          <dgm:hierBranch/>
        </dgm:presLayoutVars>
      </dgm:prSet>
      <dgm:spPr/>
    </dgm:pt>
    <dgm:pt modelId="{41F26258-A4A5-4193-86B8-2B7F6A4A562C}" type="pres">
      <dgm:prSet presAssocID="{62556B6A-BF67-4776-9351-BEEBDD980575}" presName="rootComposite" presStyleCnt="0"/>
      <dgm:spPr/>
    </dgm:pt>
    <dgm:pt modelId="{75625225-1AFA-4738-B921-604C7F943C19}" type="pres">
      <dgm:prSet presAssocID="{62556B6A-BF67-4776-9351-BEEBDD980575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288488-DCC4-4A34-8888-3EC2A310F37B}" type="pres">
      <dgm:prSet presAssocID="{62556B6A-BF67-4776-9351-BEEBDD980575}" presName="rootConnector" presStyleLbl="node2" presStyleIdx="1" presStyleCnt="3"/>
      <dgm:spPr/>
      <dgm:t>
        <a:bodyPr/>
        <a:lstStyle/>
        <a:p>
          <a:endParaRPr lang="ru-RU"/>
        </a:p>
      </dgm:t>
    </dgm:pt>
    <dgm:pt modelId="{FC2BBD83-6482-48AF-8393-BCE814106DFA}" type="pres">
      <dgm:prSet presAssocID="{62556B6A-BF67-4776-9351-BEEBDD980575}" presName="hierChild4" presStyleCnt="0"/>
      <dgm:spPr/>
    </dgm:pt>
    <dgm:pt modelId="{F3354EC9-7B9B-455E-84F0-F241F9FCD0C8}" type="pres">
      <dgm:prSet presAssocID="{62556B6A-BF67-4776-9351-BEEBDD980575}" presName="hierChild5" presStyleCnt="0"/>
      <dgm:spPr/>
    </dgm:pt>
    <dgm:pt modelId="{DA6894DE-F422-423D-B964-7CDD7B5240C1}" type="pres">
      <dgm:prSet presAssocID="{E361535D-92E0-43E9-8ECF-DE36E4D8C1E9}" presName="Name35" presStyleLbl="parChTrans1D2" presStyleIdx="2" presStyleCnt="3"/>
      <dgm:spPr/>
    </dgm:pt>
    <dgm:pt modelId="{BD8D23F4-522A-4A00-A528-34AE23286EFC}" type="pres">
      <dgm:prSet presAssocID="{C7937F3A-71E3-4C57-AF48-403FF761D12A}" presName="hierRoot2" presStyleCnt="0">
        <dgm:presLayoutVars>
          <dgm:hierBranch/>
        </dgm:presLayoutVars>
      </dgm:prSet>
      <dgm:spPr/>
    </dgm:pt>
    <dgm:pt modelId="{A40094E6-D3B8-442C-9C30-118331D10BE8}" type="pres">
      <dgm:prSet presAssocID="{C7937F3A-71E3-4C57-AF48-403FF761D12A}" presName="rootComposite" presStyleCnt="0"/>
      <dgm:spPr/>
    </dgm:pt>
    <dgm:pt modelId="{2BC26725-F604-43E1-8DD4-C4B175841F19}" type="pres">
      <dgm:prSet presAssocID="{C7937F3A-71E3-4C57-AF48-403FF761D12A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BF561A-6016-4DAF-9D0D-23F25337716B}" type="pres">
      <dgm:prSet presAssocID="{C7937F3A-71E3-4C57-AF48-403FF761D12A}" presName="rootConnector" presStyleLbl="node2" presStyleIdx="2" presStyleCnt="3"/>
      <dgm:spPr/>
      <dgm:t>
        <a:bodyPr/>
        <a:lstStyle/>
        <a:p>
          <a:endParaRPr lang="ru-RU"/>
        </a:p>
      </dgm:t>
    </dgm:pt>
    <dgm:pt modelId="{B1B89E8A-1228-4035-AD32-51131A4B8232}" type="pres">
      <dgm:prSet presAssocID="{C7937F3A-71E3-4C57-AF48-403FF761D12A}" presName="hierChild4" presStyleCnt="0"/>
      <dgm:spPr/>
    </dgm:pt>
    <dgm:pt modelId="{64E0F9D7-AC6D-41D0-A685-B91AF3335809}" type="pres">
      <dgm:prSet presAssocID="{C7937F3A-71E3-4C57-AF48-403FF761D12A}" presName="hierChild5" presStyleCnt="0"/>
      <dgm:spPr/>
    </dgm:pt>
    <dgm:pt modelId="{724D05CF-EDDF-4B30-A8C7-3639BDD1E046}" type="pres">
      <dgm:prSet presAssocID="{00AEE0FD-E38C-40FB-8032-E830E3E4DE12}" presName="hierChild3" presStyleCnt="0"/>
      <dgm:spPr/>
    </dgm:pt>
  </dgm:ptLst>
  <dgm:cxnLst>
    <dgm:cxn modelId="{2B4BEE0A-9E01-4FA2-87F4-4234FF23FFF3}" type="presOf" srcId="{C7937F3A-71E3-4C57-AF48-403FF761D12A}" destId="{A9BF561A-6016-4DAF-9D0D-23F25337716B}" srcOrd="1" destOrd="0" presId="urn:microsoft.com/office/officeart/2005/8/layout/orgChart1"/>
    <dgm:cxn modelId="{7C53E417-462D-4F41-A6AD-8BC385DCD410}" srcId="{00AEE0FD-E38C-40FB-8032-E830E3E4DE12}" destId="{C7937F3A-71E3-4C57-AF48-403FF761D12A}" srcOrd="2" destOrd="0" parTransId="{E361535D-92E0-43E9-8ECF-DE36E4D8C1E9}" sibTransId="{2CA07896-90CF-4774-8BCD-573383A787D2}"/>
    <dgm:cxn modelId="{06CA2B19-CB9F-4360-A52F-E152DECD6F22}" type="presOf" srcId="{00AEE0FD-E38C-40FB-8032-E830E3E4DE12}" destId="{D3DB0CA2-705E-4D0E-8BE6-AE8D249D7F01}" srcOrd="0" destOrd="0" presId="urn:microsoft.com/office/officeart/2005/8/layout/orgChart1"/>
    <dgm:cxn modelId="{C70E2B2A-65B9-4575-8952-C23AF538F6D9}" srcId="{00AEE0FD-E38C-40FB-8032-E830E3E4DE12}" destId="{62556B6A-BF67-4776-9351-BEEBDD980575}" srcOrd="1" destOrd="0" parTransId="{E3272209-B093-481A-B578-0FA9F1C1545D}" sibTransId="{6FF804CC-304E-4447-B0CD-FD994273EC8C}"/>
    <dgm:cxn modelId="{5753ACA7-DD93-482D-8EA5-88229F05D468}" type="presOf" srcId="{62556B6A-BF67-4776-9351-BEEBDD980575}" destId="{75625225-1AFA-4738-B921-604C7F943C19}" srcOrd="0" destOrd="0" presId="urn:microsoft.com/office/officeart/2005/8/layout/orgChart1"/>
    <dgm:cxn modelId="{50D4AB3B-5D18-4D9E-8646-8C12D3A975DB}" type="presOf" srcId="{C7937F3A-71E3-4C57-AF48-403FF761D12A}" destId="{2BC26725-F604-43E1-8DD4-C4B175841F19}" srcOrd="0" destOrd="0" presId="urn:microsoft.com/office/officeart/2005/8/layout/orgChart1"/>
    <dgm:cxn modelId="{997394AB-36D5-4DB8-8E7E-930407B85166}" type="presOf" srcId="{8200F679-B2AA-4C6A-897D-901F9D12104B}" destId="{8A7A9710-ED46-41F1-8403-E502156C89FF}" srcOrd="0" destOrd="0" presId="urn:microsoft.com/office/officeart/2005/8/layout/orgChart1"/>
    <dgm:cxn modelId="{E958C924-04EC-4884-B9E2-2CDDB0C19F48}" type="presOf" srcId="{00AEE0FD-E38C-40FB-8032-E830E3E4DE12}" destId="{1B18807D-FD4E-4531-9A4B-860DF6EE4FFE}" srcOrd="1" destOrd="0" presId="urn:microsoft.com/office/officeart/2005/8/layout/orgChart1"/>
    <dgm:cxn modelId="{8788078B-B992-43F2-AE94-47DBCE5C2F03}" type="presOf" srcId="{E507AB73-D841-40D1-8F76-B26CFBD24279}" destId="{B59145F1-2273-4C82-ABFA-DA9D92D811C6}" srcOrd="0" destOrd="0" presId="urn:microsoft.com/office/officeart/2005/8/layout/orgChart1"/>
    <dgm:cxn modelId="{D4A68968-7199-491C-8F7D-045CDB9FDB0E}" type="presOf" srcId="{174CCD0C-D208-41EC-96C0-CAAF796EF17C}" destId="{25AF4E0F-CC86-4563-8CBD-D083EB296E11}" srcOrd="1" destOrd="0" presId="urn:microsoft.com/office/officeart/2005/8/layout/orgChart1"/>
    <dgm:cxn modelId="{93507DBD-425F-49C0-AD46-27DC726862D1}" srcId="{00AEE0FD-E38C-40FB-8032-E830E3E4DE12}" destId="{174CCD0C-D208-41EC-96C0-CAAF796EF17C}" srcOrd="0" destOrd="0" parTransId="{E507AB73-D841-40D1-8F76-B26CFBD24279}" sibTransId="{3C1D78D1-D6EA-439F-870B-65FEB4481F84}"/>
    <dgm:cxn modelId="{AC6837B4-0EBD-452C-A8E0-15813DD3F08F}" type="presOf" srcId="{62556B6A-BF67-4776-9351-BEEBDD980575}" destId="{E0288488-DCC4-4A34-8888-3EC2A310F37B}" srcOrd="1" destOrd="0" presId="urn:microsoft.com/office/officeart/2005/8/layout/orgChart1"/>
    <dgm:cxn modelId="{B5FCC98D-3E89-458F-A4DF-6F849B705BD0}" type="presOf" srcId="{E3272209-B093-481A-B578-0FA9F1C1545D}" destId="{624F85B3-60E1-4ABD-9EBE-A9F80C6BD5D4}" srcOrd="0" destOrd="0" presId="urn:microsoft.com/office/officeart/2005/8/layout/orgChart1"/>
    <dgm:cxn modelId="{3D1984C4-933C-4AE2-8777-80041ACAE1CA}" srcId="{8200F679-B2AA-4C6A-897D-901F9D12104B}" destId="{00AEE0FD-E38C-40FB-8032-E830E3E4DE12}" srcOrd="0" destOrd="0" parTransId="{C6A64FD7-5B01-4FF9-B8C7-73E6D07E19DE}" sibTransId="{F998136F-756E-4869-A148-EF860B91579B}"/>
    <dgm:cxn modelId="{A07340B2-BC0A-4B2D-93B2-68F39F571CB5}" type="presOf" srcId="{E361535D-92E0-43E9-8ECF-DE36E4D8C1E9}" destId="{DA6894DE-F422-423D-B964-7CDD7B5240C1}" srcOrd="0" destOrd="0" presId="urn:microsoft.com/office/officeart/2005/8/layout/orgChart1"/>
    <dgm:cxn modelId="{CFEED04F-96F5-4F8C-AC97-8F565BD7F753}" type="presOf" srcId="{174CCD0C-D208-41EC-96C0-CAAF796EF17C}" destId="{4020B2FB-BB35-4435-96D7-F892542E903C}" srcOrd="0" destOrd="0" presId="urn:microsoft.com/office/officeart/2005/8/layout/orgChart1"/>
    <dgm:cxn modelId="{36ED2C79-6337-46A6-80D7-E01B82C50A24}" type="presParOf" srcId="{8A7A9710-ED46-41F1-8403-E502156C89FF}" destId="{9128C538-1076-4E60-8532-E20F10316461}" srcOrd="0" destOrd="0" presId="urn:microsoft.com/office/officeart/2005/8/layout/orgChart1"/>
    <dgm:cxn modelId="{E6999330-2659-4A6D-A1A0-B8FE3F44BF9B}" type="presParOf" srcId="{9128C538-1076-4E60-8532-E20F10316461}" destId="{EF91C4B3-E25F-4DAB-B1CB-10CC07249FC1}" srcOrd="0" destOrd="0" presId="urn:microsoft.com/office/officeart/2005/8/layout/orgChart1"/>
    <dgm:cxn modelId="{1F066450-E33B-4C70-A31F-2C189B0A42D3}" type="presParOf" srcId="{EF91C4B3-E25F-4DAB-B1CB-10CC07249FC1}" destId="{D3DB0CA2-705E-4D0E-8BE6-AE8D249D7F01}" srcOrd="0" destOrd="0" presId="urn:microsoft.com/office/officeart/2005/8/layout/orgChart1"/>
    <dgm:cxn modelId="{DDCC68D5-66EB-4B25-BB1D-50B336B7D806}" type="presParOf" srcId="{EF91C4B3-E25F-4DAB-B1CB-10CC07249FC1}" destId="{1B18807D-FD4E-4531-9A4B-860DF6EE4FFE}" srcOrd="1" destOrd="0" presId="urn:microsoft.com/office/officeart/2005/8/layout/orgChart1"/>
    <dgm:cxn modelId="{ACABAA42-440A-4979-8C31-7BD09FE414DE}" type="presParOf" srcId="{9128C538-1076-4E60-8532-E20F10316461}" destId="{23D585E2-20A6-48E2-9C6A-F3857A6B36D9}" srcOrd="1" destOrd="0" presId="urn:microsoft.com/office/officeart/2005/8/layout/orgChart1"/>
    <dgm:cxn modelId="{D5728160-109F-49D1-91D3-D523ACD14514}" type="presParOf" srcId="{23D585E2-20A6-48E2-9C6A-F3857A6B36D9}" destId="{B59145F1-2273-4C82-ABFA-DA9D92D811C6}" srcOrd="0" destOrd="0" presId="urn:microsoft.com/office/officeart/2005/8/layout/orgChart1"/>
    <dgm:cxn modelId="{193BC54F-F8EE-4D7F-A47E-A18E23B986ED}" type="presParOf" srcId="{23D585E2-20A6-48E2-9C6A-F3857A6B36D9}" destId="{B1DEB625-ECDF-48B8-9458-618B39DC4DF9}" srcOrd="1" destOrd="0" presId="urn:microsoft.com/office/officeart/2005/8/layout/orgChart1"/>
    <dgm:cxn modelId="{CF5D8838-B32A-45C1-A656-A091182338B8}" type="presParOf" srcId="{B1DEB625-ECDF-48B8-9458-618B39DC4DF9}" destId="{2C73F912-313B-4B5F-8500-E3AC4C75B6ED}" srcOrd="0" destOrd="0" presId="urn:microsoft.com/office/officeart/2005/8/layout/orgChart1"/>
    <dgm:cxn modelId="{12DB73A4-784F-424F-988D-7656A30D8861}" type="presParOf" srcId="{2C73F912-313B-4B5F-8500-E3AC4C75B6ED}" destId="{4020B2FB-BB35-4435-96D7-F892542E903C}" srcOrd="0" destOrd="0" presId="urn:microsoft.com/office/officeart/2005/8/layout/orgChart1"/>
    <dgm:cxn modelId="{C94B8187-2C25-436A-BC6B-1431F1C8349A}" type="presParOf" srcId="{2C73F912-313B-4B5F-8500-E3AC4C75B6ED}" destId="{25AF4E0F-CC86-4563-8CBD-D083EB296E11}" srcOrd="1" destOrd="0" presId="urn:microsoft.com/office/officeart/2005/8/layout/orgChart1"/>
    <dgm:cxn modelId="{E49136E0-9BB7-4C4E-BE45-E13D6286FFD7}" type="presParOf" srcId="{B1DEB625-ECDF-48B8-9458-618B39DC4DF9}" destId="{9290D1B2-A930-40C5-933D-D6DC2B4B9EF6}" srcOrd="1" destOrd="0" presId="urn:microsoft.com/office/officeart/2005/8/layout/orgChart1"/>
    <dgm:cxn modelId="{F8FD3653-6CC4-4F1A-82F6-BE5859D70A0D}" type="presParOf" srcId="{B1DEB625-ECDF-48B8-9458-618B39DC4DF9}" destId="{C39EDA5C-2FC7-4A74-9BC2-C335BA8FF71F}" srcOrd="2" destOrd="0" presId="urn:microsoft.com/office/officeart/2005/8/layout/orgChart1"/>
    <dgm:cxn modelId="{7EE19B7D-9A4B-4007-9796-ADF21F2E9405}" type="presParOf" srcId="{23D585E2-20A6-48E2-9C6A-F3857A6B36D9}" destId="{624F85B3-60E1-4ABD-9EBE-A9F80C6BD5D4}" srcOrd="2" destOrd="0" presId="urn:microsoft.com/office/officeart/2005/8/layout/orgChart1"/>
    <dgm:cxn modelId="{117486A4-3309-4D10-B30A-C128CCF88522}" type="presParOf" srcId="{23D585E2-20A6-48E2-9C6A-F3857A6B36D9}" destId="{F6418D72-FF46-43BF-A881-35F76D0BDDC8}" srcOrd="3" destOrd="0" presId="urn:microsoft.com/office/officeart/2005/8/layout/orgChart1"/>
    <dgm:cxn modelId="{D87C3E79-C01F-4EF8-A9EF-499FAAABE041}" type="presParOf" srcId="{F6418D72-FF46-43BF-A881-35F76D0BDDC8}" destId="{41F26258-A4A5-4193-86B8-2B7F6A4A562C}" srcOrd="0" destOrd="0" presId="urn:microsoft.com/office/officeart/2005/8/layout/orgChart1"/>
    <dgm:cxn modelId="{D435701F-4954-4C3F-A2FD-A3B9338F1A00}" type="presParOf" srcId="{41F26258-A4A5-4193-86B8-2B7F6A4A562C}" destId="{75625225-1AFA-4738-B921-604C7F943C19}" srcOrd="0" destOrd="0" presId="urn:microsoft.com/office/officeart/2005/8/layout/orgChart1"/>
    <dgm:cxn modelId="{2A24517E-BB29-402A-9F83-81802F9A0FBE}" type="presParOf" srcId="{41F26258-A4A5-4193-86B8-2B7F6A4A562C}" destId="{E0288488-DCC4-4A34-8888-3EC2A310F37B}" srcOrd="1" destOrd="0" presId="urn:microsoft.com/office/officeart/2005/8/layout/orgChart1"/>
    <dgm:cxn modelId="{82BCC7A7-5D32-4BCD-9A72-7E32A27C571A}" type="presParOf" srcId="{F6418D72-FF46-43BF-A881-35F76D0BDDC8}" destId="{FC2BBD83-6482-48AF-8393-BCE814106DFA}" srcOrd="1" destOrd="0" presId="urn:microsoft.com/office/officeart/2005/8/layout/orgChart1"/>
    <dgm:cxn modelId="{3C55E0F5-C601-4350-AD42-9E7D25DA74B7}" type="presParOf" srcId="{F6418D72-FF46-43BF-A881-35F76D0BDDC8}" destId="{F3354EC9-7B9B-455E-84F0-F241F9FCD0C8}" srcOrd="2" destOrd="0" presId="urn:microsoft.com/office/officeart/2005/8/layout/orgChart1"/>
    <dgm:cxn modelId="{D2D0F49A-FA43-43D9-87DC-ECEED3C47BD2}" type="presParOf" srcId="{23D585E2-20A6-48E2-9C6A-F3857A6B36D9}" destId="{DA6894DE-F422-423D-B964-7CDD7B5240C1}" srcOrd="4" destOrd="0" presId="urn:microsoft.com/office/officeart/2005/8/layout/orgChart1"/>
    <dgm:cxn modelId="{8048DF3B-4946-4B62-86EE-5EE3BCE86F9D}" type="presParOf" srcId="{23D585E2-20A6-48E2-9C6A-F3857A6B36D9}" destId="{BD8D23F4-522A-4A00-A528-34AE23286EFC}" srcOrd="5" destOrd="0" presId="urn:microsoft.com/office/officeart/2005/8/layout/orgChart1"/>
    <dgm:cxn modelId="{F5DB6581-391B-4041-97DF-B0F60BB5F2C5}" type="presParOf" srcId="{BD8D23F4-522A-4A00-A528-34AE23286EFC}" destId="{A40094E6-D3B8-442C-9C30-118331D10BE8}" srcOrd="0" destOrd="0" presId="urn:microsoft.com/office/officeart/2005/8/layout/orgChart1"/>
    <dgm:cxn modelId="{E54416D6-7BB1-4F10-A7A7-9E43238B2B76}" type="presParOf" srcId="{A40094E6-D3B8-442C-9C30-118331D10BE8}" destId="{2BC26725-F604-43E1-8DD4-C4B175841F19}" srcOrd="0" destOrd="0" presId="urn:microsoft.com/office/officeart/2005/8/layout/orgChart1"/>
    <dgm:cxn modelId="{1D0C8884-C2C4-4A60-AFF9-ED270C0560F1}" type="presParOf" srcId="{A40094E6-D3B8-442C-9C30-118331D10BE8}" destId="{A9BF561A-6016-4DAF-9D0D-23F25337716B}" srcOrd="1" destOrd="0" presId="urn:microsoft.com/office/officeart/2005/8/layout/orgChart1"/>
    <dgm:cxn modelId="{ED6C1BCC-C1CB-48FF-9E8F-A9B8B1CE40D5}" type="presParOf" srcId="{BD8D23F4-522A-4A00-A528-34AE23286EFC}" destId="{B1B89E8A-1228-4035-AD32-51131A4B8232}" srcOrd="1" destOrd="0" presId="urn:microsoft.com/office/officeart/2005/8/layout/orgChart1"/>
    <dgm:cxn modelId="{BC7378FB-9986-4C4B-A3CD-BC679E2814CC}" type="presParOf" srcId="{BD8D23F4-522A-4A00-A528-34AE23286EFC}" destId="{64E0F9D7-AC6D-41D0-A685-B91AF3335809}" srcOrd="2" destOrd="0" presId="urn:microsoft.com/office/officeart/2005/8/layout/orgChart1"/>
    <dgm:cxn modelId="{111C7C14-CD9E-44E8-A585-B10C6E544950}" type="presParOf" srcId="{9128C538-1076-4E60-8532-E20F10316461}" destId="{724D05CF-EDDF-4B30-A8C7-3639BDD1E0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00F679-B2AA-4C6A-897D-901F9D12104B}" type="doc">
      <dgm:prSet loTypeId="urn:microsoft.com/office/officeart/2005/8/layout/orgChart1" loCatId="hierarchy" qsTypeId="urn:microsoft.com/office/officeart/2005/8/quickstyle/simple1#3" qsCatId="simple" csTypeId="urn:microsoft.com/office/officeart/2005/8/colors/accent1_2#3" csCatId="accent1" phldr="1"/>
      <dgm:spPr/>
    </dgm:pt>
    <dgm:pt modelId="{00AEE0FD-E38C-40FB-8032-E830E3E4DE1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Общая сумма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609000 тыс.руб.</a:t>
          </a:r>
        </a:p>
      </dgm:t>
    </dgm:pt>
    <dgm:pt modelId="{C6A64FD7-5B01-4FF9-B8C7-73E6D07E19DE}" type="parTrans" cxnId="{3D1984C4-933C-4AE2-8777-80041ACAE1CA}">
      <dgm:prSet/>
      <dgm:spPr/>
      <dgm:t>
        <a:bodyPr/>
        <a:lstStyle/>
        <a:p>
          <a:endParaRPr lang="ru-RU"/>
        </a:p>
      </dgm:t>
    </dgm:pt>
    <dgm:pt modelId="{F998136F-756E-4869-A148-EF860B91579B}" type="sibTrans" cxnId="{3D1984C4-933C-4AE2-8777-80041ACAE1CA}">
      <dgm:prSet/>
      <dgm:spPr/>
      <dgm:t>
        <a:bodyPr/>
        <a:lstStyle/>
        <a:p>
          <a:endParaRPr lang="ru-RU"/>
        </a:p>
      </dgm:t>
    </dgm:pt>
    <dgm:pt modelId="{174CCD0C-D208-41EC-96C0-CAAF796EF17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Бюджет МР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63000 тыс.руб.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(15%)</a:t>
          </a:r>
        </a:p>
      </dgm:t>
    </dgm:pt>
    <dgm:pt modelId="{E507AB73-D841-40D1-8F76-B26CFBD24279}" type="parTrans" cxnId="{93507DBD-425F-49C0-AD46-27DC726862D1}">
      <dgm:prSet/>
      <dgm:spPr/>
      <dgm:t>
        <a:bodyPr/>
        <a:lstStyle/>
        <a:p>
          <a:endParaRPr lang="ru-RU"/>
        </a:p>
      </dgm:t>
    </dgm:pt>
    <dgm:pt modelId="{3C1D78D1-D6EA-439F-870B-65FEB4481F84}" type="sibTrans" cxnId="{93507DBD-425F-49C0-AD46-27DC726862D1}">
      <dgm:prSet/>
      <dgm:spPr/>
      <dgm:t>
        <a:bodyPr/>
        <a:lstStyle/>
        <a:p>
          <a:endParaRPr lang="ru-RU"/>
        </a:p>
      </dgm:t>
    </dgm:pt>
    <dgm:pt modelId="{62556B6A-BF67-4776-9351-BEEBDD98057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Население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63000тыс.руб.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(15%)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E3272209-B093-481A-B578-0FA9F1C1545D}" type="parTrans" cxnId="{C70E2B2A-65B9-4575-8952-C23AF538F6D9}">
      <dgm:prSet/>
      <dgm:spPr/>
      <dgm:t>
        <a:bodyPr/>
        <a:lstStyle/>
        <a:p>
          <a:endParaRPr lang="ru-RU"/>
        </a:p>
      </dgm:t>
    </dgm:pt>
    <dgm:pt modelId="{6FF804CC-304E-4447-B0CD-FD994273EC8C}" type="sibTrans" cxnId="{C70E2B2A-65B9-4575-8952-C23AF538F6D9}">
      <dgm:prSet/>
      <dgm:spPr/>
      <dgm:t>
        <a:bodyPr/>
        <a:lstStyle/>
        <a:p>
          <a:endParaRPr lang="ru-RU"/>
        </a:p>
      </dgm:t>
    </dgm:pt>
    <dgm:pt modelId="{C7937F3A-71E3-4C57-AF48-403FF761D12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Спонсоры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63000тыс.руб.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(15%)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E361535D-92E0-43E9-8ECF-DE36E4D8C1E9}" type="parTrans" cxnId="{7C53E417-462D-4F41-A6AD-8BC385DCD410}">
      <dgm:prSet/>
      <dgm:spPr/>
      <dgm:t>
        <a:bodyPr/>
        <a:lstStyle/>
        <a:p>
          <a:endParaRPr lang="ru-RU"/>
        </a:p>
      </dgm:t>
    </dgm:pt>
    <dgm:pt modelId="{2CA07896-90CF-4774-8BCD-573383A787D2}" type="sibTrans" cxnId="{7C53E417-462D-4F41-A6AD-8BC385DCD410}">
      <dgm:prSet/>
      <dgm:spPr/>
      <dgm:t>
        <a:bodyPr/>
        <a:lstStyle/>
        <a:p>
          <a:endParaRPr lang="ru-RU"/>
        </a:p>
      </dgm:t>
    </dgm:pt>
    <dgm:pt modelId="{8A7A9710-ED46-41F1-8403-E502156C89FF}" type="pres">
      <dgm:prSet presAssocID="{8200F679-B2AA-4C6A-897D-901F9D12104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128C538-1076-4E60-8532-E20F10316461}" type="pres">
      <dgm:prSet presAssocID="{00AEE0FD-E38C-40FB-8032-E830E3E4DE12}" presName="hierRoot1" presStyleCnt="0">
        <dgm:presLayoutVars>
          <dgm:hierBranch/>
        </dgm:presLayoutVars>
      </dgm:prSet>
      <dgm:spPr/>
    </dgm:pt>
    <dgm:pt modelId="{EF91C4B3-E25F-4DAB-B1CB-10CC07249FC1}" type="pres">
      <dgm:prSet presAssocID="{00AEE0FD-E38C-40FB-8032-E830E3E4DE12}" presName="rootComposite1" presStyleCnt="0"/>
      <dgm:spPr/>
    </dgm:pt>
    <dgm:pt modelId="{D3DB0CA2-705E-4D0E-8BE6-AE8D249D7F01}" type="pres">
      <dgm:prSet presAssocID="{00AEE0FD-E38C-40FB-8032-E830E3E4DE1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18807D-FD4E-4531-9A4B-860DF6EE4FFE}" type="pres">
      <dgm:prSet presAssocID="{00AEE0FD-E38C-40FB-8032-E830E3E4DE1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3D585E2-20A6-48E2-9C6A-F3857A6B36D9}" type="pres">
      <dgm:prSet presAssocID="{00AEE0FD-E38C-40FB-8032-E830E3E4DE12}" presName="hierChild2" presStyleCnt="0"/>
      <dgm:spPr/>
    </dgm:pt>
    <dgm:pt modelId="{B59145F1-2273-4C82-ABFA-DA9D92D811C6}" type="pres">
      <dgm:prSet presAssocID="{E507AB73-D841-40D1-8F76-B26CFBD24279}" presName="Name35" presStyleLbl="parChTrans1D2" presStyleIdx="0" presStyleCnt="3"/>
      <dgm:spPr/>
      <dgm:t>
        <a:bodyPr/>
        <a:lstStyle/>
        <a:p>
          <a:endParaRPr lang="ru-RU"/>
        </a:p>
      </dgm:t>
    </dgm:pt>
    <dgm:pt modelId="{B1DEB625-ECDF-48B8-9458-618B39DC4DF9}" type="pres">
      <dgm:prSet presAssocID="{174CCD0C-D208-41EC-96C0-CAAF796EF17C}" presName="hierRoot2" presStyleCnt="0">
        <dgm:presLayoutVars>
          <dgm:hierBranch/>
        </dgm:presLayoutVars>
      </dgm:prSet>
      <dgm:spPr/>
    </dgm:pt>
    <dgm:pt modelId="{2C73F912-313B-4B5F-8500-E3AC4C75B6ED}" type="pres">
      <dgm:prSet presAssocID="{174CCD0C-D208-41EC-96C0-CAAF796EF17C}" presName="rootComposite" presStyleCnt="0"/>
      <dgm:spPr/>
    </dgm:pt>
    <dgm:pt modelId="{4020B2FB-BB35-4435-96D7-F892542E903C}" type="pres">
      <dgm:prSet presAssocID="{174CCD0C-D208-41EC-96C0-CAAF796EF17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AF4E0F-CC86-4563-8CBD-D083EB296E11}" type="pres">
      <dgm:prSet presAssocID="{174CCD0C-D208-41EC-96C0-CAAF796EF17C}" presName="rootConnector" presStyleLbl="node2" presStyleIdx="0" presStyleCnt="3"/>
      <dgm:spPr/>
      <dgm:t>
        <a:bodyPr/>
        <a:lstStyle/>
        <a:p>
          <a:endParaRPr lang="ru-RU"/>
        </a:p>
      </dgm:t>
    </dgm:pt>
    <dgm:pt modelId="{9290D1B2-A930-40C5-933D-D6DC2B4B9EF6}" type="pres">
      <dgm:prSet presAssocID="{174CCD0C-D208-41EC-96C0-CAAF796EF17C}" presName="hierChild4" presStyleCnt="0"/>
      <dgm:spPr/>
    </dgm:pt>
    <dgm:pt modelId="{C39EDA5C-2FC7-4A74-9BC2-C335BA8FF71F}" type="pres">
      <dgm:prSet presAssocID="{174CCD0C-D208-41EC-96C0-CAAF796EF17C}" presName="hierChild5" presStyleCnt="0"/>
      <dgm:spPr/>
    </dgm:pt>
    <dgm:pt modelId="{624F85B3-60E1-4ABD-9EBE-A9F80C6BD5D4}" type="pres">
      <dgm:prSet presAssocID="{E3272209-B093-481A-B578-0FA9F1C1545D}" presName="Name35" presStyleLbl="parChTrans1D2" presStyleIdx="1" presStyleCnt="3"/>
      <dgm:spPr/>
      <dgm:t>
        <a:bodyPr/>
        <a:lstStyle/>
        <a:p>
          <a:endParaRPr lang="ru-RU"/>
        </a:p>
      </dgm:t>
    </dgm:pt>
    <dgm:pt modelId="{F6418D72-FF46-43BF-A881-35F76D0BDDC8}" type="pres">
      <dgm:prSet presAssocID="{62556B6A-BF67-4776-9351-BEEBDD980575}" presName="hierRoot2" presStyleCnt="0">
        <dgm:presLayoutVars>
          <dgm:hierBranch/>
        </dgm:presLayoutVars>
      </dgm:prSet>
      <dgm:spPr/>
    </dgm:pt>
    <dgm:pt modelId="{41F26258-A4A5-4193-86B8-2B7F6A4A562C}" type="pres">
      <dgm:prSet presAssocID="{62556B6A-BF67-4776-9351-BEEBDD980575}" presName="rootComposite" presStyleCnt="0"/>
      <dgm:spPr/>
    </dgm:pt>
    <dgm:pt modelId="{75625225-1AFA-4738-B921-604C7F943C19}" type="pres">
      <dgm:prSet presAssocID="{62556B6A-BF67-4776-9351-BEEBDD980575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288488-DCC4-4A34-8888-3EC2A310F37B}" type="pres">
      <dgm:prSet presAssocID="{62556B6A-BF67-4776-9351-BEEBDD980575}" presName="rootConnector" presStyleLbl="node2" presStyleIdx="1" presStyleCnt="3"/>
      <dgm:spPr/>
      <dgm:t>
        <a:bodyPr/>
        <a:lstStyle/>
        <a:p>
          <a:endParaRPr lang="ru-RU"/>
        </a:p>
      </dgm:t>
    </dgm:pt>
    <dgm:pt modelId="{FC2BBD83-6482-48AF-8393-BCE814106DFA}" type="pres">
      <dgm:prSet presAssocID="{62556B6A-BF67-4776-9351-BEEBDD980575}" presName="hierChild4" presStyleCnt="0"/>
      <dgm:spPr/>
    </dgm:pt>
    <dgm:pt modelId="{F3354EC9-7B9B-455E-84F0-F241F9FCD0C8}" type="pres">
      <dgm:prSet presAssocID="{62556B6A-BF67-4776-9351-BEEBDD980575}" presName="hierChild5" presStyleCnt="0"/>
      <dgm:spPr/>
    </dgm:pt>
    <dgm:pt modelId="{DA6894DE-F422-423D-B964-7CDD7B5240C1}" type="pres">
      <dgm:prSet presAssocID="{E361535D-92E0-43E9-8ECF-DE36E4D8C1E9}" presName="Name35" presStyleLbl="parChTrans1D2" presStyleIdx="2" presStyleCnt="3"/>
      <dgm:spPr/>
      <dgm:t>
        <a:bodyPr/>
        <a:lstStyle/>
        <a:p>
          <a:endParaRPr lang="ru-RU"/>
        </a:p>
      </dgm:t>
    </dgm:pt>
    <dgm:pt modelId="{BD8D23F4-522A-4A00-A528-34AE23286EFC}" type="pres">
      <dgm:prSet presAssocID="{C7937F3A-71E3-4C57-AF48-403FF761D12A}" presName="hierRoot2" presStyleCnt="0">
        <dgm:presLayoutVars>
          <dgm:hierBranch/>
        </dgm:presLayoutVars>
      </dgm:prSet>
      <dgm:spPr/>
    </dgm:pt>
    <dgm:pt modelId="{A40094E6-D3B8-442C-9C30-118331D10BE8}" type="pres">
      <dgm:prSet presAssocID="{C7937F3A-71E3-4C57-AF48-403FF761D12A}" presName="rootComposite" presStyleCnt="0"/>
      <dgm:spPr/>
    </dgm:pt>
    <dgm:pt modelId="{2BC26725-F604-43E1-8DD4-C4B175841F19}" type="pres">
      <dgm:prSet presAssocID="{C7937F3A-71E3-4C57-AF48-403FF761D12A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BF561A-6016-4DAF-9D0D-23F25337716B}" type="pres">
      <dgm:prSet presAssocID="{C7937F3A-71E3-4C57-AF48-403FF761D12A}" presName="rootConnector" presStyleLbl="node2" presStyleIdx="2" presStyleCnt="3"/>
      <dgm:spPr/>
      <dgm:t>
        <a:bodyPr/>
        <a:lstStyle/>
        <a:p>
          <a:endParaRPr lang="ru-RU"/>
        </a:p>
      </dgm:t>
    </dgm:pt>
    <dgm:pt modelId="{B1B89E8A-1228-4035-AD32-51131A4B8232}" type="pres">
      <dgm:prSet presAssocID="{C7937F3A-71E3-4C57-AF48-403FF761D12A}" presName="hierChild4" presStyleCnt="0"/>
      <dgm:spPr/>
    </dgm:pt>
    <dgm:pt modelId="{64E0F9D7-AC6D-41D0-A685-B91AF3335809}" type="pres">
      <dgm:prSet presAssocID="{C7937F3A-71E3-4C57-AF48-403FF761D12A}" presName="hierChild5" presStyleCnt="0"/>
      <dgm:spPr/>
    </dgm:pt>
    <dgm:pt modelId="{724D05CF-EDDF-4B30-A8C7-3639BDD1E046}" type="pres">
      <dgm:prSet presAssocID="{00AEE0FD-E38C-40FB-8032-E830E3E4DE12}" presName="hierChild3" presStyleCnt="0"/>
      <dgm:spPr/>
    </dgm:pt>
  </dgm:ptLst>
  <dgm:cxnLst>
    <dgm:cxn modelId="{57AAA7C0-80D0-44EC-B6FE-D7E93B600D65}" type="presOf" srcId="{00AEE0FD-E38C-40FB-8032-E830E3E4DE12}" destId="{D3DB0CA2-705E-4D0E-8BE6-AE8D249D7F01}" srcOrd="0" destOrd="0" presId="urn:microsoft.com/office/officeart/2005/8/layout/orgChart1"/>
    <dgm:cxn modelId="{93507DBD-425F-49C0-AD46-27DC726862D1}" srcId="{00AEE0FD-E38C-40FB-8032-E830E3E4DE12}" destId="{174CCD0C-D208-41EC-96C0-CAAF796EF17C}" srcOrd="0" destOrd="0" parTransId="{E507AB73-D841-40D1-8F76-B26CFBD24279}" sibTransId="{3C1D78D1-D6EA-439F-870B-65FEB4481F84}"/>
    <dgm:cxn modelId="{519EB599-9C1B-468D-B277-FAE18EC363EE}" type="presOf" srcId="{C7937F3A-71E3-4C57-AF48-403FF761D12A}" destId="{2BC26725-F604-43E1-8DD4-C4B175841F19}" srcOrd="0" destOrd="0" presId="urn:microsoft.com/office/officeart/2005/8/layout/orgChart1"/>
    <dgm:cxn modelId="{6F7E88B2-0956-43A1-AD93-F3FE0FCC2D92}" type="presOf" srcId="{C7937F3A-71E3-4C57-AF48-403FF761D12A}" destId="{A9BF561A-6016-4DAF-9D0D-23F25337716B}" srcOrd="1" destOrd="0" presId="urn:microsoft.com/office/officeart/2005/8/layout/orgChart1"/>
    <dgm:cxn modelId="{C70E2B2A-65B9-4575-8952-C23AF538F6D9}" srcId="{00AEE0FD-E38C-40FB-8032-E830E3E4DE12}" destId="{62556B6A-BF67-4776-9351-BEEBDD980575}" srcOrd="1" destOrd="0" parTransId="{E3272209-B093-481A-B578-0FA9F1C1545D}" sibTransId="{6FF804CC-304E-4447-B0CD-FD994273EC8C}"/>
    <dgm:cxn modelId="{70C25BE2-4C09-4DE5-AA5F-D67CEE9E9C72}" type="presOf" srcId="{8200F679-B2AA-4C6A-897D-901F9D12104B}" destId="{8A7A9710-ED46-41F1-8403-E502156C89FF}" srcOrd="0" destOrd="0" presId="urn:microsoft.com/office/officeart/2005/8/layout/orgChart1"/>
    <dgm:cxn modelId="{903C7DA9-ECDF-44F2-9F6E-040285C024A5}" type="presOf" srcId="{00AEE0FD-E38C-40FB-8032-E830E3E4DE12}" destId="{1B18807D-FD4E-4531-9A4B-860DF6EE4FFE}" srcOrd="1" destOrd="0" presId="urn:microsoft.com/office/officeart/2005/8/layout/orgChart1"/>
    <dgm:cxn modelId="{14EF79C6-00D7-4184-B808-636FDF8D3E2A}" type="presOf" srcId="{E507AB73-D841-40D1-8F76-B26CFBD24279}" destId="{B59145F1-2273-4C82-ABFA-DA9D92D811C6}" srcOrd="0" destOrd="0" presId="urn:microsoft.com/office/officeart/2005/8/layout/orgChart1"/>
    <dgm:cxn modelId="{492D5EC9-567D-44FE-8A28-D41DCBDB8E7A}" type="presOf" srcId="{174CCD0C-D208-41EC-96C0-CAAF796EF17C}" destId="{4020B2FB-BB35-4435-96D7-F892542E903C}" srcOrd="0" destOrd="0" presId="urn:microsoft.com/office/officeart/2005/8/layout/orgChart1"/>
    <dgm:cxn modelId="{001675A8-0F48-4560-BEEB-2951AE8E39AB}" type="presOf" srcId="{E3272209-B093-481A-B578-0FA9F1C1545D}" destId="{624F85B3-60E1-4ABD-9EBE-A9F80C6BD5D4}" srcOrd="0" destOrd="0" presId="urn:microsoft.com/office/officeart/2005/8/layout/orgChart1"/>
    <dgm:cxn modelId="{3D1984C4-933C-4AE2-8777-80041ACAE1CA}" srcId="{8200F679-B2AA-4C6A-897D-901F9D12104B}" destId="{00AEE0FD-E38C-40FB-8032-E830E3E4DE12}" srcOrd="0" destOrd="0" parTransId="{C6A64FD7-5B01-4FF9-B8C7-73E6D07E19DE}" sibTransId="{F998136F-756E-4869-A148-EF860B91579B}"/>
    <dgm:cxn modelId="{D476BD74-BE3E-4DE0-B43D-288B69F60BC0}" type="presOf" srcId="{62556B6A-BF67-4776-9351-BEEBDD980575}" destId="{E0288488-DCC4-4A34-8888-3EC2A310F37B}" srcOrd="1" destOrd="0" presId="urn:microsoft.com/office/officeart/2005/8/layout/orgChart1"/>
    <dgm:cxn modelId="{58CB41FE-DC28-4DA6-9D97-9107923EB4C8}" type="presOf" srcId="{62556B6A-BF67-4776-9351-BEEBDD980575}" destId="{75625225-1AFA-4738-B921-604C7F943C19}" srcOrd="0" destOrd="0" presId="urn:microsoft.com/office/officeart/2005/8/layout/orgChart1"/>
    <dgm:cxn modelId="{F10C300E-EF1B-499F-9F24-14BD4467C4DB}" type="presOf" srcId="{E361535D-92E0-43E9-8ECF-DE36E4D8C1E9}" destId="{DA6894DE-F422-423D-B964-7CDD7B5240C1}" srcOrd="0" destOrd="0" presId="urn:microsoft.com/office/officeart/2005/8/layout/orgChart1"/>
    <dgm:cxn modelId="{B338925A-BEC0-4846-B47B-5475F28AC202}" type="presOf" srcId="{174CCD0C-D208-41EC-96C0-CAAF796EF17C}" destId="{25AF4E0F-CC86-4563-8CBD-D083EB296E11}" srcOrd="1" destOrd="0" presId="urn:microsoft.com/office/officeart/2005/8/layout/orgChart1"/>
    <dgm:cxn modelId="{7C53E417-462D-4F41-A6AD-8BC385DCD410}" srcId="{00AEE0FD-E38C-40FB-8032-E830E3E4DE12}" destId="{C7937F3A-71E3-4C57-AF48-403FF761D12A}" srcOrd="2" destOrd="0" parTransId="{E361535D-92E0-43E9-8ECF-DE36E4D8C1E9}" sibTransId="{2CA07896-90CF-4774-8BCD-573383A787D2}"/>
    <dgm:cxn modelId="{AB79D6C1-202A-426F-9937-FD3ECFFB513E}" type="presParOf" srcId="{8A7A9710-ED46-41F1-8403-E502156C89FF}" destId="{9128C538-1076-4E60-8532-E20F10316461}" srcOrd="0" destOrd="0" presId="urn:microsoft.com/office/officeart/2005/8/layout/orgChart1"/>
    <dgm:cxn modelId="{3A1088BD-A98C-4616-991F-96A3704F6538}" type="presParOf" srcId="{9128C538-1076-4E60-8532-E20F10316461}" destId="{EF91C4B3-E25F-4DAB-B1CB-10CC07249FC1}" srcOrd="0" destOrd="0" presId="urn:microsoft.com/office/officeart/2005/8/layout/orgChart1"/>
    <dgm:cxn modelId="{A003C6DE-8C09-4353-99F8-CC6024D52964}" type="presParOf" srcId="{EF91C4B3-E25F-4DAB-B1CB-10CC07249FC1}" destId="{D3DB0CA2-705E-4D0E-8BE6-AE8D249D7F01}" srcOrd="0" destOrd="0" presId="urn:microsoft.com/office/officeart/2005/8/layout/orgChart1"/>
    <dgm:cxn modelId="{FC22F2DB-FBA4-4394-823C-85C97633CF64}" type="presParOf" srcId="{EF91C4B3-E25F-4DAB-B1CB-10CC07249FC1}" destId="{1B18807D-FD4E-4531-9A4B-860DF6EE4FFE}" srcOrd="1" destOrd="0" presId="urn:microsoft.com/office/officeart/2005/8/layout/orgChart1"/>
    <dgm:cxn modelId="{43D33B44-1C74-4147-9328-8C03D408FBA3}" type="presParOf" srcId="{9128C538-1076-4E60-8532-E20F10316461}" destId="{23D585E2-20A6-48E2-9C6A-F3857A6B36D9}" srcOrd="1" destOrd="0" presId="urn:microsoft.com/office/officeart/2005/8/layout/orgChart1"/>
    <dgm:cxn modelId="{3A3A4797-E02D-4B49-A17C-97833EC7DD98}" type="presParOf" srcId="{23D585E2-20A6-48E2-9C6A-F3857A6B36D9}" destId="{B59145F1-2273-4C82-ABFA-DA9D92D811C6}" srcOrd="0" destOrd="0" presId="urn:microsoft.com/office/officeart/2005/8/layout/orgChart1"/>
    <dgm:cxn modelId="{916F895F-5E0D-478E-9DF0-5182C5355CEB}" type="presParOf" srcId="{23D585E2-20A6-48E2-9C6A-F3857A6B36D9}" destId="{B1DEB625-ECDF-48B8-9458-618B39DC4DF9}" srcOrd="1" destOrd="0" presId="urn:microsoft.com/office/officeart/2005/8/layout/orgChart1"/>
    <dgm:cxn modelId="{F4251C48-8055-4562-A847-C856130C0240}" type="presParOf" srcId="{B1DEB625-ECDF-48B8-9458-618B39DC4DF9}" destId="{2C73F912-313B-4B5F-8500-E3AC4C75B6ED}" srcOrd="0" destOrd="0" presId="urn:microsoft.com/office/officeart/2005/8/layout/orgChart1"/>
    <dgm:cxn modelId="{5AA63505-FDE7-4B8E-BC18-3F0349EC1420}" type="presParOf" srcId="{2C73F912-313B-4B5F-8500-E3AC4C75B6ED}" destId="{4020B2FB-BB35-4435-96D7-F892542E903C}" srcOrd="0" destOrd="0" presId="urn:microsoft.com/office/officeart/2005/8/layout/orgChart1"/>
    <dgm:cxn modelId="{D6EBD050-9BE7-4F6E-A12A-4F8DFF1D6D18}" type="presParOf" srcId="{2C73F912-313B-4B5F-8500-E3AC4C75B6ED}" destId="{25AF4E0F-CC86-4563-8CBD-D083EB296E11}" srcOrd="1" destOrd="0" presId="urn:microsoft.com/office/officeart/2005/8/layout/orgChart1"/>
    <dgm:cxn modelId="{EB3AD8EA-76F3-4853-8861-219EFCE23952}" type="presParOf" srcId="{B1DEB625-ECDF-48B8-9458-618B39DC4DF9}" destId="{9290D1B2-A930-40C5-933D-D6DC2B4B9EF6}" srcOrd="1" destOrd="0" presId="urn:microsoft.com/office/officeart/2005/8/layout/orgChart1"/>
    <dgm:cxn modelId="{5505788B-C867-4EE3-8198-2DA9119121FC}" type="presParOf" srcId="{B1DEB625-ECDF-48B8-9458-618B39DC4DF9}" destId="{C39EDA5C-2FC7-4A74-9BC2-C335BA8FF71F}" srcOrd="2" destOrd="0" presId="urn:microsoft.com/office/officeart/2005/8/layout/orgChart1"/>
    <dgm:cxn modelId="{F2E155A6-2CC5-4CF6-B02A-1685933B37BF}" type="presParOf" srcId="{23D585E2-20A6-48E2-9C6A-F3857A6B36D9}" destId="{624F85B3-60E1-4ABD-9EBE-A9F80C6BD5D4}" srcOrd="2" destOrd="0" presId="urn:microsoft.com/office/officeart/2005/8/layout/orgChart1"/>
    <dgm:cxn modelId="{07BA2B02-BC05-4A6D-B1A1-6C0D14DC2340}" type="presParOf" srcId="{23D585E2-20A6-48E2-9C6A-F3857A6B36D9}" destId="{F6418D72-FF46-43BF-A881-35F76D0BDDC8}" srcOrd="3" destOrd="0" presId="urn:microsoft.com/office/officeart/2005/8/layout/orgChart1"/>
    <dgm:cxn modelId="{B8298E8E-E1DA-4B7A-9549-B60187EA9284}" type="presParOf" srcId="{F6418D72-FF46-43BF-A881-35F76D0BDDC8}" destId="{41F26258-A4A5-4193-86B8-2B7F6A4A562C}" srcOrd="0" destOrd="0" presId="urn:microsoft.com/office/officeart/2005/8/layout/orgChart1"/>
    <dgm:cxn modelId="{126BACBB-7AC4-4DE1-8841-E835AFC86FCF}" type="presParOf" srcId="{41F26258-A4A5-4193-86B8-2B7F6A4A562C}" destId="{75625225-1AFA-4738-B921-604C7F943C19}" srcOrd="0" destOrd="0" presId="urn:microsoft.com/office/officeart/2005/8/layout/orgChart1"/>
    <dgm:cxn modelId="{598A1F26-2636-4002-B5FB-03D2A917A612}" type="presParOf" srcId="{41F26258-A4A5-4193-86B8-2B7F6A4A562C}" destId="{E0288488-DCC4-4A34-8888-3EC2A310F37B}" srcOrd="1" destOrd="0" presId="urn:microsoft.com/office/officeart/2005/8/layout/orgChart1"/>
    <dgm:cxn modelId="{D3E4787C-F4A0-4E0B-9812-819E9EBEB277}" type="presParOf" srcId="{F6418D72-FF46-43BF-A881-35F76D0BDDC8}" destId="{FC2BBD83-6482-48AF-8393-BCE814106DFA}" srcOrd="1" destOrd="0" presId="urn:microsoft.com/office/officeart/2005/8/layout/orgChart1"/>
    <dgm:cxn modelId="{48180FC5-0CA8-4984-9CB1-A0BF13E49DFF}" type="presParOf" srcId="{F6418D72-FF46-43BF-A881-35F76D0BDDC8}" destId="{F3354EC9-7B9B-455E-84F0-F241F9FCD0C8}" srcOrd="2" destOrd="0" presId="urn:microsoft.com/office/officeart/2005/8/layout/orgChart1"/>
    <dgm:cxn modelId="{1799AB39-20E0-4AD2-B544-EDB0158F8840}" type="presParOf" srcId="{23D585E2-20A6-48E2-9C6A-F3857A6B36D9}" destId="{DA6894DE-F422-423D-B964-7CDD7B5240C1}" srcOrd="4" destOrd="0" presId="urn:microsoft.com/office/officeart/2005/8/layout/orgChart1"/>
    <dgm:cxn modelId="{5C6C083F-5F8A-4C6F-9F8E-B787586EA6D4}" type="presParOf" srcId="{23D585E2-20A6-48E2-9C6A-F3857A6B36D9}" destId="{BD8D23F4-522A-4A00-A528-34AE23286EFC}" srcOrd="5" destOrd="0" presId="urn:microsoft.com/office/officeart/2005/8/layout/orgChart1"/>
    <dgm:cxn modelId="{66401392-F55B-4B9C-A123-476C8F3712F1}" type="presParOf" srcId="{BD8D23F4-522A-4A00-A528-34AE23286EFC}" destId="{A40094E6-D3B8-442C-9C30-118331D10BE8}" srcOrd="0" destOrd="0" presId="urn:microsoft.com/office/officeart/2005/8/layout/orgChart1"/>
    <dgm:cxn modelId="{B09AF065-CC73-49A8-BDF8-6FFB121EC784}" type="presParOf" srcId="{A40094E6-D3B8-442C-9C30-118331D10BE8}" destId="{2BC26725-F604-43E1-8DD4-C4B175841F19}" srcOrd="0" destOrd="0" presId="urn:microsoft.com/office/officeart/2005/8/layout/orgChart1"/>
    <dgm:cxn modelId="{C448335E-0C15-462D-BF6C-A0A038ADE697}" type="presParOf" srcId="{A40094E6-D3B8-442C-9C30-118331D10BE8}" destId="{A9BF561A-6016-4DAF-9D0D-23F25337716B}" srcOrd="1" destOrd="0" presId="urn:microsoft.com/office/officeart/2005/8/layout/orgChart1"/>
    <dgm:cxn modelId="{FA4D582F-1837-4A11-880A-16A90C42AB75}" type="presParOf" srcId="{BD8D23F4-522A-4A00-A528-34AE23286EFC}" destId="{B1B89E8A-1228-4035-AD32-51131A4B8232}" srcOrd="1" destOrd="0" presId="urn:microsoft.com/office/officeart/2005/8/layout/orgChart1"/>
    <dgm:cxn modelId="{997A252C-CFEA-42F4-BEC7-537242DBCA6B}" type="presParOf" srcId="{BD8D23F4-522A-4A00-A528-34AE23286EFC}" destId="{64E0F9D7-AC6D-41D0-A685-B91AF3335809}" srcOrd="2" destOrd="0" presId="urn:microsoft.com/office/officeart/2005/8/layout/orgChart1"/>
    <dgm:cxn modelId="{8E7787E7-17D5-4F48-984F-98EDD1B4F0AD}" type="presParOf" srcId="{9128C538-1076-4E60-8532-E20F10316461}" destId="{724D05CF-EDDF-4B30-A8C7-3639BDD1E04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4936D2D-8190-44B2-9A50-D7F2F7671F3F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6137CC1-E6A0-4FE9-B030-F160214DE2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27DE15-0B7C-4A37-A2B7-421D1BD8BF37}" type="slidenum">
              <a:rPr lang="ru-RU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BA3EB-DB02-4A6D-9096-0E71C57FBB05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5E863-DD1B-44EA-A6B7-FD7D8A5CC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4F61F-5DFC-438A-AE77-C366D1CE894E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824C9-320E-405F-B9B0-8FDD8771AE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D40D2-6B0C-46F9-AAB9-1DE7BEF0EB3B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A5FAA-662D-4E2C-B004-169DE33FC7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71538" y="2674938"/>
            <a:ext cx="7408862" cy="34512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97D93-2095-4DBD-9F25-93333C60B8D0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EE72E-7E10-4D04-99A9-81F1055B8E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BB901-9415-4980-B616-483B873125AC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9B70-933A-4167-A4B1-ACB80E936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C3269-AA58-419C-B521-04CFED85A64A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C6781-05B6-4D77-9A9D-00ED5A3AD8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34F7B-E2EC-4211-BAF7-5212DD9B157F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A099B-3BFA-4044-87E2-EB1E2AAAC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3920F-F64E-471B-B61A-22BEA653D9DA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C6D5A-63AD-434E-94F3-17DFB4CF5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06FBC-FA77-4B90-B99F-2BBF35AFBAC2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4B19F-9A15-4FF7-86CB-A686D22D2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A403B-F8DB-4CB0-B7D3-F2DD78DF0C5F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94FCC-9533-4FF7-AFBE-187509CA6C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26981-5A8F-4B23-8997-8F62AFA3B3D8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0F545-0D09-4F09-8C05-82969DA3CE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81BF4-821F-4E73-AA20-9DE341CA654F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51017-CC72-49CD-8E5F-C83E9FF68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4394B96-94F0-49D3-AC6C-6BDE6ECEC236}" type="datetimeFigureOut">
              <a:rPr lang="ru-RU"/>
              <a:pPr>
                <a:defRPr/>
              </a:pPr>
              <a:t>06.12.2019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F0A932E-3439-4816-85ED-0C0AEE2C9B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10" r:id="rId3"/>
    <p:sldLayoutId id="2147483707" r:id="rId4"/>
    <p:sldLayoutId id="2147483706" r:id="rId5"/>
    <p:sldLayoutId id="2147483705" r:id="rId6"/>
    <p:sldLayoutId id="2147483711" r:id="rId7"/>
    <p:sldLayoutId id="2147483712" r:id="rId8"/>
    <p:sldLayoutId id="2147483713" r:id="rId9"/>
    <p:sldLayoutId id="2147483704" r:id="rId10"/>
    <p:sldLayoutId id="2147483714" r:id="rId11"/>
    <p:sldLayoutId id="21474837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1484313"/>
            <a:ext cx="8064500" cy="381635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Symbol" pitchFamily="18" charset="2"/>
              <a:buNone/>
              <a:defRPr/>
            </a:pPr>
            <a:endParaRPr lang="ru-RU" sz="4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Symbol" pitchFamily="18" charset="2"/>
              <a:buNone/>
              <a:defRPr/>
            </a:pPr>
            <a:endParaRPr lang="ru-RU" sz="4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Symbol" pitchFamily="18" charset="2"/>
              <a:buNone/>
              <a:defRPr/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Глава СП </a:t>
            </a:r>
            <a:r>
              <a:rPr lang="ru-RU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Мещегаровский</a:t>
            </a: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сельсовет </a:t>
            </a:r>
          </a:p>
          <a:p>
            <a:pPr algn="ctr" eaLnBrk="1" hangingPunct="1">
              <a:buFont typeface="Symbol" pitchFamily="18" charset="2"/>
              <a:buNone/>
              <a:defRPr/>
            </a:pPr>
            <a:endParaRPr lang="ru-RU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Symbol" pitchFamily="18" charset="2"/>
              <a:buNone/>
              <a:defRPr/>
            </a:pP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Сафин Рустам 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Фанисович</a:t>
            </a:r>
            <a:endParaRPr lang="ru-RU" sz="4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0BD0D9"/>
              </a:buClr>
              <a:defRPr/>
            </a:pPr>
            <a:endParaRPr lang="ru-RU" sz="4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Symbol" pitchFamily="18" charset="2"/>
              <a:buNone/>
              <a:defRPr/>
            </a:pP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7921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5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Администрация сельского поселения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Мещегаровский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сельсовет муниципального района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Салаватский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 Республики Башкортостан</a:t>
            </a:r>
          </a:p>
        </p:txBody>
      </p:sp>
      <p:sp>
        <p:nvSpPr>
          <p:cNvPr id="15363" name="AutoShape 6" descr="&amp;Scy;&amp;acy;&amp;lcy;&amp;acy;&amp;vcy;&amp;acy;&amp;tcy;&amp;scy;&amp;kcy;&amp;icy;&amp;jcy; &amp;rcy;&amp;acy;&amp;jcy;&amp;ocy;&amp;ncy; &amp;Gcy;&amp;iecy;&amp;rcy;&amp;bcy;"/>
          <p:cNvSpPr>
            <a:spLocks noChangeAspect="1" noChangeArrowheads="1"/>
          </p:cNvSpPr>
          <p:nvPr/>
        </p:nvSpPr>
        <p:spPr bwMode="auto">
          <a:xfrm>
            <a:off x="141288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AutoShape 8" descr="&amp;Scy;&amp;acy;&amp;lcy;&amp;acy;&amp;vcy;&amp;acy;&amp;tcy;&amp;scy;&amp;kcy;&amp;icy;&amp;jcy; &amp;rcy;&amp;acy;&amp;jcy;&amp;ocy;&amp;ncy; &amp;Gcy;&amp;iecy;&amp;rcy;&amp;bcy;"/>
          <p:cNvSpPr>
            <a:spLocks noChangeAspect="1" noChangeArrowheads="1"/>
          </p:cNvSpPr>
          <p:nvPr/>
        </p:nvSpPr>
        <p:spPr bwMode="auto">
          <a:xfrm>
            <a:off x="141288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714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Текст 2"/>
          <p:cNvSpPr>
            <a:spLocks noGrp="1"/>
          </p:cNvSpPr>
          <p:nvPr>
            <p:ph type="body" idx="1"/>
          </p:nvPr>
        </p:nvSpPr>
        <p:spPr>
          <a:xfrm>
            <a:off x="611188" y="260350"/>
            <a:ext cx="3822700" cy="792163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</a:p>
        </p:txBody>
      </p:sp>
      <p:pic>
        <p:nvPicPr>
          <p:cNvPr id="24579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4925" y="981075"/>
            <a:ext cx="4824413" cy="5400675"/>
          </a:xfrm>
        </p:spPr>
      </p:pic>
      <p:sp>
        <p:nvSpPr>
          <p:cNvPr id="24580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88913"/>
            <a:ext cx="3379787" cy="792162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pic>
        <p:nvPicPr>
          <p:cNvPr id="24581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981075"/>
            <a:ext cx="3889375" cy="5400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92100"/>
            <a:ext cx="8229600" cy="460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602" name="Текст 2"/>
          <p:cNvSpPr>
            <a:spLocks noGrp="1"/>
          </p:cNvSpPr>
          <p:nvPr>
            <p:ph type="body" idx="1"/>
          </p:nvPr>
        </p:nvSpPr>
        <p:spPr>
          <a:xfrm>
            <a:off x="611188" y="260350"/>
            <a:ext cx="3822700" cy="720725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</a:p>
        </p:txBody>
      </p:sp>
      <p:pic>
        <p:nvPicPr>
          <p:cNvPr id="25603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25538"/>
            <a:ext cx="5003800" cy="5616575"/>
          </a:xfrm>
        </p:spPr>
      </p:pic>
      <p:sp>
        <p:nvSpPr>
          <p:cNvPr id="25604" name="Текст 4"/>
          <p:cNvSpPr>
            <a:spLocks noGrp="1"/>
          </p:cNvSpPr>
          <p:nvPr>
            <p:ph type="body" sz="quarter" idx="3"/>
          </p:nvPr>
        </p:nvSpPr>
        <p:spPr>
          <a:xfrm>
            <a:off x="4716463" y="260350"/>
            <a:ext cx="3822700" cy="936625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pic>
        <p:nvPicPr>
          <p:cNvPr id="25605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1095375"/>
            <a:ext cx="3702050" cy="5646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66675"/>
          </a:xfrm>
        </p:spPr>
        <p:txBody>
          <a:bodyPr/>
          <a:lstStyle/>
          <a:p>
            <a:pPr eaLnBrk="1" hangingPunct="1"/>
            <a:endParaRPr lang="ru-RU" sz="40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Текст 2"/>
          <p:cNvSpPr>
            <a:spLocks noGrp="1"/>
          </p:cNvSpPr>
          <p:nvPr>
            <p:ph type="body" idx="1"/>
          </p:nvPr>
        </p:nvSpPr>
        <p:spPr>
          <a:xfrm>
            <a:off x="539750" y="188913"/>
            <a:ext cx="3822700" cy="792162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</a:p>
        </p:txBody>
      </p:sp>
      <p:pic>
        <p:nvPicPr>
          <p:cNvPr id="26627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6988" y="1052513"/>
            <a:ext cx="5049837" cy="5545137"/>
          </a:xfrm>
        </p:spPr>
      </p:pic>
      <p:sp>
        <p:nvSpPr>
          <p:cNvPr id="26628" name="Текст 4"/>
          <p:cNvSpPr>
            <a:spLocks noGrp="1"/>
          </p:cNvSpPr>
          <p:nvPr>
            <p:ph type="body" sz="quarter" idx="3"/>
          </p:nvPr>
        </p:nvSpPr>
        <p:spPr>
          <a:xfrm>
            <a:off x="4859338" y="188913"/>
            <a:ext cx="3822700" cy="8636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pic>
        <p:nvPicPr>
          <p:cNvPr id="2662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1268413"/>
            <a:ext cx="3889375" cy="5329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71437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tx1"/>
                </a:solidFill>
                <a:latin typeface="Times New Roman" pitchFamily="18" charset="0"/>
              </a:rPr>
              <a:t>ППМИ 2018</a:t>
            </a:r>
          </a:p>
        </p:txBody>
      </p:sp>
      <p:pic>
        <p:nvPicPr>
          <p:cNvPr id="27650" name="Объект 6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55700"/>
            <a:ext cx="8713787" cy="5702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F:\фото окна\100_13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115888"/>
            <a:ext cx="8897938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F:\фото окна\100_12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856663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3" name="Picture 4" descr="де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</a:rPr>
              <a:t>Сведения о проектах по программе ППМИ направленных на решение вопросов местного значения при непосредственном участии граждан с. Мещегарово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838715" y="1844675"/>
          <a:ext cx="7408862" cy="475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66675"/>
          </a:xfrm>
        </p:spPr>
        <p:txBody>
          <a:bodyPr/>
          <a:lstStyle/>
          <a:p>
            <a:pPr eaLnBrk="1" hangingPunct="1"/>
            <a:endParaRPr lang="ru-RU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Текст 2"/>
          <p:cNvSpPr>
            <a:spLocks noGrp="1"/>
          </p:cNvSpPr>
          <p:nvPr>
            <p:ph type="body" idx="1"/>
          </p:nvPr>
        </p:nvSpPr>
        <p:spPr>
          <a:xfrm>
            <a:off x="539750" y="188913"/>
            <a:ext cx="3821113" cy="639762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</a:p>
        </p:txBody>
      </p:sp>
      <p:pic>
        <p:nvPicPr>
          <p:cNvPr id="32771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765175"/>
            <a:ext cx="4392612" cy="5688013"/>
          </a:xfrm>
        </p:spPr>
      </p:pic>
      <p:sp>
        <p:nvSpPr>
          <p:cNvPr id="32772" name="Текст 4"/>
          <p:cNvSpPr>
            <a:spLocks noGrp="1"/>
          </p:cNvSpPr>
          <p:nvPr>
            <p:ph type="body" sz="quarter" idx="3"/>
          </p:nvPr>
        </p:nvSpPr>
        <p:spPr>
          <a:xfrm>
            <a:off x="4787900" y="260350"/>
            <a:ext cx="3821113" cy="638175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pic>
        <p:nvPicPr>
          <p:cNvPr id="32773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643438" y="765175"/>
            <a:ext cx="4392612" cy="5688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92100"/>
            <a:ext cx="8229600" cy="460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Текст 2"/>
          <p:cNvSpPr>
            <a:spLocks noGrp="1"/>
          </p:cNvSpPr>
          <p:nvPr>
            <p:ph type="body" idx="1"/>
          </p:nvPr>
        </p:nvSpPr>
        <p:spPr>
          <a:xfrm>
            <a:off x="395288" y="188913"/>
            <a:ext cx="3822700" cy="4318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</a:p>
        </p:txBody>
      </p:sp>
      <p:sp>
        <p:nvSpPr>
          <p:cNvPr id="34819" name="Текст 4"/>
          <p:cNvSpPr>
            <a:spLocks noGrp="1"/>
          </p:cNvSpPr>
          <p:nvPr>
            <p:ph type="body" sz="quarter" idx="3"/>
          </p:nvPr>
        </p:nvSpPr>
        <p:spPr>
          <a:xfrm>
            <a:off x="4716463" y="260350"/>
            <a:ext cx="3822700" cy="4318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</a:p>
        </p:txBody>
      </p:sp>
      <p:pic>
        <p:nvPicPr>
          <p:cNvPr id="34820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836613"/>
            <a:ext cx="4321175" cy="5616575"/>
          </a:xfrm>
        </p:spPr>
      </p:pic>
      <p:pic>
        <p:nvPicPr>
          <p:cNvPr id="34821" name="Объект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836613"/>
            <a:ext cx="4318000" cy="5688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651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ПОДДЕРЖКИ </a:t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МЕСТНЫХ ИНИЦИАТИВ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СЕЛЬСКОГО 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ПОСЕЛЕНИЯ МЕЩЕГАРОВСКИЙ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СЕЛЬСОВЕТ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2420938"/>
            <a:ext cx="4697413" cy="4319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46037"/>
          </a:xfrm>
        </p:spPr>
        <p:txBody>
          <a:bodyPr/>
          <a:lstStyle/>
          <a:p>
            <a:pPr eaLnBrk="1" hangingPunct="1"/>
            <a:endParaRPr lang="ru-RU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Текст 2"/>
          <p:cNvSpPr>
            <a:spLocks noGrp="1"/>
          </p:cNvSpPr>
          <p:nvPr>
            <p:ph type="body" idx="1"/>
          </p:nvPr>
        </p:nvSpPr>
        <p:spPr>
          <a:xfrm>
            <a:off x="0" y="1125538"/>
            <a:ext cx="3822700" cy="638175"/>
          </a:xfrm>
        </p:spPr>
        <p:txBody>
          <a:bodyPr/>
          <a:lstStyle/>
          <a:p>
            <a:pPr eaLnBrk="1" hangingPunct="1"/>
            <a:endParaRPr lang="ru-RU" sz="32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60350"/>
            <a:ext cx="8713787" cy="6597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341438"/>
            <a:ext cx="7747000" cy="532765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714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ППМИ 2019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с.Еланыш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06375"/>
            <a:ext cx="8910637" cy="6462713"/>
          </a:xfrm>
        </p:spPr>
      </p:pic>
      <p:sp>
        <p:nvSpPr>
          <p:cNvPr id="37890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5913" y="857250"/>
            <a:ext cx="8828087" cy="6513513"/>
          </a:xfrm>
        </p:spPr>
      </p:pic>
      <p:sp>
        <p:nvSpPr>
          <p:cNvPr id="3891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34938"/>
            <a:ext cx="8705850" cy="6529387"/>
          </a:xfrm>
        </p:spPr>
      </p:pic>
      <p:sp>
        <p:nvSpPr>
          <p:cNvPr id="3993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>
          <a:xfrm>
            <a:off x="511175" y="260350"/>
            <a:ext cx="8229600" cy="865188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рисунков среди учащихся 1-9 классаов МОБУ ООШ с. Еланыш на тему «Мы за здоровый образ жизни»</a:t>
            </a:r>
          </a:p>
        </p:txBody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63" name="Picture 4" descr="P_20190130_1340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1341438"/>
            <a:ext cx="8926512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-1028700" y="17732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</a:rPr>
              <a:t>Сведения о проектах по программе ППМИ направленных на решение вопросов местного значения при непосредственном участии граждан с. Еланыш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838715" y="1844675"/>
          <a:ext cx="7408862" cy="475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214313"/>
            <a:ext cx="8643937" cy="6594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tx1"/>
                </a:solidFill>
              </a:rPr>
              <a:t>Основная цель Проекта поддержки местных инициатив 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>
          <a:xfrm>
            <a:off x="827088" y="1916113"/>
            <a:ext cx="7453312" cy="4210050"/>
          </a:xfrm>
        </p:spPr>
        <p:txBody>
          <a:bodyPr/>
          <a:lstStyle/>
          <a:p>
            <a:pPr eaLnBrk="1" hangingPunct="1"/>
            <a:r>
              <a:rPr lang="ru-RU" smtClean="0"/>
              <a:t>сформировать работающий механизм, позволяющий выявлять и оперативно решать наиболее острые социальные проблемы местного уровня на основе приоритетов, выявленных самим населением, вовлекать население в решение местных проблем, привлекать для решения этих проблем местные ресурсы (средства населения, местных спонсоров, местного бюджета), укреплять диалог и взаимное доверие населения и органов местного самоуправления.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0"/>
            <a:ext cx="8953500" cy="6715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6376987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Открытие детской игровой - спортивной площадки (хоккейной коробки)</a:t>
            </a:r>
            <a:b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2538413"/>
            <a:ext cx="4697413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4603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0178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chemeClr val="tx1"/>
                </a:solidFill>
              </a:rPr>
              <a:t>I</a:t>
            </a:r>
            <a:r>
              <a:rPr lang="ru-RU" sz="4000" b="1" smtClean="0">
                <a:solidFill>
                  <a:schemeClr val="tx1"/>
                </a:solidFill>
              </a:rPr>
              <a:t> ЭТАП - ознакомление населения с данным проектом </a:t>
            </a:r>
          </a:p>
        </p:txBody>
      </p:sp>
      <p:sp>
        <p:nvSpPr>
          <p:cNvPr id="18434" name="Rectangle 5"/>
          <p:cNvSpPr>
            <a:spLocks noGrp="1"/>
          </p:cNvSpPr>
          <p:nvPr>
            <p:ph type="body" sz="half" idx="4294967295"/>
          </p:nvPr>
        </p:nvSpPr>
        <p:spPr>
          <a:xfrm>
            <a:off x="179388" y="1916113"/>
            <a:ext cx="4464050" cy="4941887"/>
          </a:xfrm>
        </p:spPr>
        <p:txBody>
          <a:bodyPr/>
          <a:lstStyle/>
          <a:p>
            <a:pPr eaLnBrk="1" hangingPunct="1"/>
            <a:endParaRPr lang="ru-RU" sz="2000" smtClean="0"/>
          </a:p>
        </p:txBody>
      </p:sp>
      <p:sp>
        <p:nvSpPr>
          <p:cNvPr id="18435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651375" y="1916113"/>
            <a:ext cx="4313238" cy="4941887"/>
          </a:xfrm>
        </p:spPr>
        <p:txBody>
          <a:bodyPr/>
          <a:lstStyle/>
          <a:p>
            <a:pPr eaLnBrk="1" hangingPunct="1"/>
            <a:endParaRPr lang="ru-RU" sz="2000" smtClean="0"/>
          </a:p>
        </p:txBody>
      </p:sp>
      <p:pic>
        <p:nvPicPr>
          <p:cNvPr id="18436" name="Picture 7" descr="IMG_56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349500"/>
            <a:ext cx="4402138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 descr="IMG_56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349500"/>
            <a:ext cx="43211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5540" name="Picture 4" descr="IMG-20191203-WA00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01125" cy="6742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4516" name="Picture 4" descr="IMG-20191203-WA00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>
          <a:xfrm>
            <a:off x="395288" y="333375"/>
            <a:ext cx="8748712" cy="6335713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chemeClr val="tx1"/>
                </a:solidFill>
                <a:latin typeface="Times New Roman" pitchFamily="18" charset="0"/>
              </a:rPr>
              <a:t>Основная цель Проекта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3200" smtClean="0">
                <a:solidFill>
                  <a:schemeClr val="tx1"/>
                </a:solidFill>
                <a:latin typeface="Times New Roman" pitchFamily="18" charset="0"/>
              </a:rPr>
              <a:t>достигнута, эта программа дала возможность каждому его участнику осознать себя гражданином своего государства, своего сельского поселения, от которого зависит многое. Благодаря таким программам, народ начинает осознавать своё значение и активнее подключаться к решению проблем своего населенного пункта</a:t>
            </a:r>
            <a:r>
              <a:rPr lang="ru-RU" sz="3200" smtClean="0">
                <a:latin typeface="Times New Roman" pitchFamily="18" charset="0"/>
              </a:rPr>
              <a:t>.</a:t>
            </a:r>
            <a:r>
              <a:rPr lang="ru-RU" sz="3600" smtClean="0"/>
              <a:t> 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4292600"/>
            <a:ext cx="26098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428625" y="1143000"/>
            <a:ext cx="8229600" cy="20161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tx1"/>
                </a:solidFill>
                <a:latin typeface="Times New Roman" pitchFamily="18" charset="0"/>
              </a:rPr>
              <a:t>СПАСИБО ВСЕМ ЗА ВНИМАНИЕ!</a:t>
            </a: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57563" y="3786188"/>
            <a:ext cx="2446337" cy="2251075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52525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</a:rPr>
              <a:t>II </a:t>
            </a:r>
            <a:r>
              <a:rPr lang="ru-RU" b="1" smtClean="0">
                <a:solidFill>
                  <a:schemeClr val="tx1"/>
                </a:solidFill>
              </a:rPr>
              <a:t>этап – собрание граждан</a:t>
            </a:r>
          </a:p>
        </p:txBody>
      </p:sp>
      <p:sp>
        <p:nvSpPr>
          <p:cNvPr id="19458" name="Rectangle 4"/>
          <p:cNvSpPr>
            <a:spLocks noGrp="1"/>
          </p:cNvSpPr>
          <p:nvPr>
            <p:ph type="body" sz="half" idx="4294967295"/>
          </p:nvPr>
        </p:nvSpPr>
        <p:spPr>
          <a:xfrm>
            <a:off x="871538" y="2674938"/>
            <a:ext cx="3627437" cy="3451225"/>
          </a:xfrm>
        </p:spPr>
        <p:txBody>
          <a:bodyPr/>
          <a:lstStyle/>
          <a:p>
            <a:pPr eaLnBrk="1" hangingPunct="1"/>
            <a:endParaRPr lang="ru-RU" sz="2000" smtClean="0"/>
          </a:p>
        </p:txBody>
      </p:sp>
      <p:sp>
        <p:nvSpPr>
          <p:cNvPr id="19459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651375" y="2674938"/>
            <a:ext cx="3629025" cy="3451225"/>
          </a:xfrm>
        </p:spPr>
        <p:txBody>
          <a:bodyPr/>
          <a:lstStyle/>
          <a:p>
            <a:pPr eaLnBrk="1" hangingPunct="1"/>
            <a:endParaRPr lang="ru-RU" sz="2000" smtClean="0"/>
          </a:p>
        </p:txBody>
      </p:sp>
      <p:pic>
        <p:nvPicPr>
          <p:cNvPr id="19460" name="Picture 8" descr="DSCN66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52513"/>
            <a:ext cx="8785225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2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4318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15888"/>
            <a:ext cx="8713788" cy="6408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642937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tx1"/>
                </a:solidFill>
              </a:rPr>
              <a:t>Дошкольная группа с. Шарипово</a:t>
            </a:r>
          </a:p>
        </p:txBody>
      </p:sp>
      <p:pic>
        <p:nvPicPr>
          <p:cNvPr id="21506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196975"/>
            <a:ext cx="6484938" cy="5545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549275"/>
            <a:ext cx="8856662" cy="6480175"/>
          </a:xfrm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ППМИ 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</a:rPr>
              <a:t>Сведения о проектах по программе ППМИ направленных на решение вопросов местного значения при непосредственном участии граждан с. Шарипово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871538" y="1844675"/>
          <a:ext cx="7408862" cy="475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2009</TotalTime>
  <Words>238</Words>
  <Application>Microsoft Office PowerPoint</Application>
  <PresentationFormat>Экран (4:3)</PresentationFormat>
  <Paragraphs>33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43</vt:i4>
      </vt:variant>
    </vt:vector>
  </HeadingPairs>
  <TitlesOfParts>
    <vt:vector size="55" baseType="lpstr">
      <vt:lpstr>Arial</vt:lpstr>
      <vt:lpstr>Candara</vt:lpstr>
      <vt:lpstr>Symbol</vt:lpstr>
      <vt:lpstr>Calibri</vt:lpstr>
      <vt:lpstr>Times New Roman</vt:lpstr>
      <vt:lpstr>Волна</vt:lpstr>
      <vt:lpstr>Волна</vt:lpstr>
      <vt:lpstr>Волна</vt:lpstr>
      <vt:lpstr>Волна</vt:lpstr>
      <vt:lpstr>Волна</vt:lpstr>
      <vt:lpstr>Волна</vt:lpstr>
      <vt:lpstr>Волна</vt:lpstr>
      <vt:lpstr> Администрация сельского поселения Мещегаровский сельсовет муниципального района Салаватский район Республики Башкортостан</vt:lpstr>
      <vt:lpstr> ПРОГРАММА ПОДДЕРЖКИ  МЕСТНЫХ ИНИЦИАТИВ НА ТЕРРИТОРИИ СЕЛЬСКОГО ПОСЕЛЕНИЯ МЕЩЕГАРОВСКИЙ СЕЛЬСОВЕТ</vt:lpstr>
      <vt:lpstr>Основная цель Проекта поддержки местных инициатив </vt:lpstr>
      <vt:lpstr>I ЭТАП - ознакомление населения с данным проектом </vt:lpstr>
      <vt:lpstr>II этап – собрание граждан</vt:lpstr>
      <vt:lpstr>Слайд 6</vt:lpstr>
      <vt:lpstr>Дошкольная группа с. Шарипово</vt:lpstr>
      <vt:lpstr>ППМИ  2016</vt:lpstr>
      <vt:lpstr>Сведения о проектах по программе ППМИ направленных на решение вопросов местного значения при непосредственном участии граждан с. Шарипово</vt:lpstr>
      <vt:lpstr>Слайд 10</vt:lpstr>
      <vt:lpstr>Слайд 11</vt:lpstr>
      <vt:lpstr>Слайд 12</vt:lpstr>
      <vt:lpstr>ППМИ 2018</vt:lpstr>
      <vt:lpstr>Слайд 14</vt:lpstr>
      <vt:lpstr>Слайд 15</vt:lpstr>
      <vt:lpstr>Слайд 16</vt:lpstr>
      <vt:lpstr>Сведения о проектах по программе ППМИ направленных на решение вопросов местного значения при непосредственном участии граждан с. Мещегарово</vt:lpstr>
      <vt:lpstr>Слайд 18</vt:lpstr>
      <vt:lpstr>Слайд 19</vt:lpstr>
      <vt:lpstr>Слайд 20</vt:lpstr>
      <vt:lpstr>ППМИ 2019 с.Еланыш</vt:lpstr>
      <vt:lpstr>Слайд 22</vt:lpstr>
      <vt:lpstr>Слайд 23</vt:lpstr>
      <vt:lpstr>Слайд 24</vt:lpstr>
      <vt:lpstr>Конкурс рисунков среди учащихся 1-9 классаов МОБУ ООШ с. Еланыш на тему «Мы за здоровый образ жизни»</vt:lpstr>
      <vt:lpstr>Сведения о проектах по программе ППМИ направленных на решение вопросов местного значения при непосредственном участии граждан с. Еланыш</vt:lpstr>
      <vt:lpstr>Слайд 27</vt:lpstr>
      <vt:lpstr>Слайд 28</vt:lpstr>
      <vt:lpstr>Слайд 29</vt:lpstr>
      <vt:lpstr>Слайд 30</vt:lpstr>
      <vt:lpstr>Слайд 31</vt:lpstr>
      <vt:lpstr>Открытие детской игровой - спортивной площадки (хоккейной коробки)     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СПАСИБО ВСЕМ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36</cp:revision>
  <dcterms:created xsi:type="dcterms:W3CDTF">2019-02-18T06:48:45Z</dcterms:created>
  <dcterms:modified xsi:type="dcterms:W3CDTF">2019-12-06T02:35:39Z</dcterms:modified>
</cp:coreProperties>
</file>