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22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8" Type="http://schemas.openxmlformats.org/officeDocument/2006/relationships/image" Target="../media/image7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3117850"/>
            <a:chOff x="0" y="0"/>
            <a:chExt cx="7560309" cy="3117850"/>
          </a:xfrm>
        </p:grpSpPr>
        <p:sp>
          <p:nvSpPr>
            <p:cNvPr id="3" name="object 3"/>
            <p:cNvSpPr/>
            <p:nvPr/>
          </p:nvSpPr>
          <p:spPr>
            <a:xfrm>
              <a:off x="0" y="2671440"/>
              <a:ext cx="5276215" cy="446405"/>
            </a:xfrm>
            <a:custGeom>
              <a:avLst/>
              <a:gdLst/>
              <a:ahLst/>
              <a:cxnLst/>
              <a:rect l="l" t="t" r="r" b="b"/>
              <a:pathLst>
                <a:path w="5276215" h="446405">
                  <a:moveTo>
                    <a:pt x="5275656" y="0"/>
                  </a:moveTo>
                  <a:lnTo>
                    <a:pt x="0" y="38"/>
                  </a:lnTo>
                  <a:lnTo>
                    <a:pt x="0" y="445935"/>
                  </a:lnTo>
                  <a:lnTo>
                    <a:pt x="4846421" y="445935"/>
                  </a:lnTo>
                  <a:lnTo>
                    <a:pt x="5275656" y="0"/>
                  </a:lnTo>
                  <a:close/>
                </a:path>
              </a:pathLst>
            </a:custGeom>
            <a:solidFill>
              <a:srgbClr val="0D4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18159" y="2587195"/>
              <a:ext cx="3542029" cy="429259"/>
            </a:xfrm>
            <a:custGeom>
              <a:avLst/>
              <a:gdLst/>
              <a:ahLst/>
              <a:cxnLst/>
              <a:rect l="l" t="t" r="r" b="b"/>
              <a:pathLst>
                <a:path w="3542029" h="429260">
                  <a:moveTo>
                    <a:pt x="3541852" y="0"/>
                  </a:moveTo>
                  <a:lnTo>
                    <a:pt x="0" y="0"/>
                  </a:lnTo>
                  <a:lnTo>
                    <a:pt x="0" y="16751"/>
                  </a:lnTo>
                  <a:lnTo>
                    <a:pt x="397484" y="428790"/>
                  </a:lnTo>
                  <a:lnTo>
                    <a:pt x="3541852" y="428790"/>
                  </a:lnTo>
                  <a:lnTo>
                    <a:pt x="3541852" y="0"/>
                  </a:lnTo>
                  <a:close/>
                </a:path>
              </a:pathLst>
            </a:custGeom>
            <a:solidFill>
              <a:srgbClr val="00AB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60005" cy="261965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238" y="2805200"/>
              <a:ext cx="3953383" cy="22261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2618346"/>
              <a:ext cx="7560309" cy="65405"/>
            </a:xfrm>
            <a:custGeom>
              <a:avLst/>
              <a:gdLst/>
              <a:ahLst/>
              <a:cxnLst/>
              <a:rect l="l" t="t" r="r" b="b"/>
              <a:pathLst>
                <a:path w="7560309" h="65405">
                  <a:moveTo>
                    <a:pt x="0" y="64808"/>
                  </a:moveTo>
                  <a:lnTo>
                    <a:pt x="0" y="0"/>
                  </a:lnTo>
                  <a:lnTo>
                    <a:pt x="7560005" y="0"/>
                  </a:lnTo>
                  <a:lnTo>
                    <a:pt x="7560005" y="64808"/>
                  </a:lnTo>
                  <a:lnTo>
                    <a:pt x="0" y="64808"/>
                  </a:lnTo>
                  <a:close/>
                </a:path>
              </a:pathLst>
            </a:custGeom>
            <a:solidFill>
              <a:srgbClr val="00AB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309" y="914862"/>
              <a:ext cx="4294079" cy="113285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249" y="927824"/>
              <a:ext cx="4242218" cy="1081024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4417961"/>
            <a:ext cx="232203" cy="28309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3403294"/>
            <a:ext cx="238680" cy="290563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381254" y="4859591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10" h="850264">
                <a:moveTo>
                  <a:pt x="88950" y="0"/>
                </a:moveTo>
                <a:lnTo>
                  <a:pt x="54328" y="6990"/>
                </a:lnTo>
                <a:lnTo>
                  <a:pt x="26054" y="26054"/>
                </a:lnTo>
                <a:lnTo>
                  <a:pt x="6990" y="54328"/>
                </a:lnTo>
                <a:lnTo>
                  <a:pt x="0" y="88950"/>
                </a:lnTo>
                <a:lnTo>
                  <a:pt x="0" y="849960"/>
                </a:lnTo>
                <a:lnTo>
                  <a:pt x="9880" y="849960"/>
                </a:lnTo>
                <a:lnTo>
                  <a:pt x="9880" y="88950"/>
                </a:lnTo>
                <a:lnTo>
                  <a:pt x="16095" y="58177"/>
                </a:lnTo>
                <a:lnTo>
                  <a:pt x="33042" y="33048"/>
                </a:lnTo>
                <a:lnTo>
                  <a:pt x="58175" y="16105"/>
                </a:lnTo>
                <a:lnTo>
                  <a:pt x="88950" y="9893"/>
                </a:lnTo>
                <a:lnTo>
                  <a:pt x="88950" y="0"/>
                </a:lnTo>
                <a:close/>
              </a:path>
              <a:path w="791210" h="850264">
                <a:moveTo>
                  <a:pt x="780783" y="840079"/>
                </a:moveTo>
                <a:lnTo>
                  <a:pt x="9880" y="840079"/>
                </a:lnTo>
                <a:lnTo>
                  <a:pt x="9880" y="849960"/>
                </a:lnTo>
                <a:lnTo>
                  <a:pt x="780783" y="849960"/>
                </a:lnTo>
                <a:lnTo>
                  <a:pt x="780783" y="840079"/>
                </a:lnTo>
                <a:close/>
              </a:path>
              <a:path w="791210" h="850264">
                <a:moveTo>
                  <a:pt x="701713" y="0"/>
                </a:moveTo>
                <a:lnTo>
                  <a:pt x="701713" y="9893"/>
                </a:lnTo>
                <a:lnTo>
                  <a:pt x="732487" y="16105"/>
                </a:lnTo>
                <a:lnTo>
                  <a:pt x="757621" y="33048"/>
                </a:lnTo>
                <a:lnTo>
                  <a:pt x="774568" y="58177"/>
                </a:lnTo>
                <a:lnTo>
                  <a:pt x="780783" y="88950"/>
                </a:lnTo>
                <a:lnTo>
                  <a:pt x="780783" y="849960"/>
                </a:lnTo>
                <a:lnTo>
                  <a:pt x="790663" y="849960"/>
                </a:lnTo>
                <a:lnTo>
                  <a:pt x="790663" y="88950"/>
                </a:lnTo>
                <a:lnTo>
                  <a:pt x="783673" y="54328"/>
                </a:lnTo>
                <a:lnTo>
                  <a:pt x="764609" y="26054"/>
                </a:lnTo>
                <a:lnTo>
                  <a:pt x="736335" y="6990"/>
                </a:lnTo>
                <a:lnTo>
                  <a:pt x="701713" y="0"/>
                </a:lnTo>
                <a:close/>
              </a:path>
              <a:path w="791210" h="850264">
                <a:moveTo>
                  <a:pt x="701713" y="0"/>
                </a:moveTo>
                <a:lnTo>
                  <a:pt x="88950" y="0"/>
                </a:lnTo>
                <a:lnTo>
                  <a:pt x="88950" y="9893"/>
                </a:lnTo>
                <a:lnTo>
                  <a:pt x="701713" y="9893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16786" y="4859591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10" h="850264">
                <a:moveTo>
                  <a:pt x="88950" y="0"/>
                </a:moveTo>
                <a:lnTo>
                  <a:pt x="26049" y="26054"/>
                </a:lnTo>
                <a:lnTo>
                  <a:pt x="0" y="88950"/>
                </a:lnTo>
                <a:lnTo>
                  <a:pt x="0" y="849960"/>
                </a:lnTo>
                <a:lnTo>
                  <a:pt x="9880" y="849960"/>
                </a:lnTo>
                <a:lnTo>
                  <a:pt x="9880" y="88950"/>
                </a:lnTo>
                <a:lnTo>
                  <a:pt x="16095" y="58177"/>
                </a:lnTo>
                <a:lnTo>
                  <a:pt x="33042" y="33048"/>
                </a:lnTo>
                <a:lnTo>
                  <a:pt x="58175" y="16105"/>
                </a:lnTo>
                <a:lnTo>
                  <a:pt x="88950" y="9893"/>
                </a:lnTo>
                <a:lnTo>
                  <a:pt x="88950" y="0"/>
                </a:lnTo>
                <a:close/>
              </a:path>
              <a:path w="791210" h="850264">
                <a:moveTo>
                  <a:pt x="780783" y="840079"/>
                </a:moveTo>
                <a:lnTo>
                  <a:pt x="9880" y="840079"/>
                </a:lnTo>
                <a:lnTo>
                  <a:pt x="9880" y="849960"/>
                </a:lnTo>
                <a:lnTo>
                  <a:pt x="780783" y="849960"/>
                </a:lnTo>
                <a:lnTo>
                  <a:pt x="780783" y="840079"/>
                </a:lnTo>
                <a:close/>
              </a:path>
              <a:path w="791210" h="850264">
                <a:moveTo>
                  <a:pt x="701713" y="0"/>
                </a:moveTo>
                <a:lnTo>
                  <a:pt x="701713" y="9893"/>
                </a:lnTo>
                <a:lnTo>
                  <a:pt x="732487" y="16105"/>
                </a:lnTo>
                <a:lnTo>
                  <a:pt x="757621" y="33048"/>
                </a:lnTo>
                <a:lnTo>
                  <a:pt x="774568" y="58177"/>
                </a:lnTo>
                <a:lnTo>
                  <a:pt x="780783" y="88950"/>
                </a:lnTo>
                <a:lnTo>
                  <a:pt x="780783" y="849960"/>
                </a:lnTo>
                <a:lnTo>
                  <a:pt x="790663" y="849960"/>
                </a:lnTo>
                <a:lnTo>
                  <a:pt x="790663" y="88950"/>
                </a:lnTo>
                <a:lnTo>
                  <a:pt x="783673" y="54328"/>
                </a:lnTo>
                <a:lnTo>
                  <a:pt x="764609" y="26054"/>
                </a:lnTo>
                <a:lnTo>
                  <a:pt x="736335" y="6990"/>
                </a:lnTo>
                <a:lnTo>
                  <a:pt x="701713" y="0"/>
                </a:lnTo>
                <a:close/>
              </a:path>
              <a:path w="791210" h="850264">
                <a:moveTo>
                  <a:pt x="701713" y="0"/>
                </a:moveTo>
                <a:lnTo>
                  <a:pt x="88950" y="0"/>
                </a:lnTo>
                <a:lnTo>
                  <a:pt x="88950" y="9893"/>
                </a:lnTo>
                <a:lnTo>
                  <a:pt x="701713" y="9893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58935" y="4859591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10" h="850264">
                <a:moveTo>
                  <a:pt x="88950" y="0"/>
                </a:moveTo>
                <a:lnTo>
                  <a:pt x="54328" y="6990"/>
                </a:lnTo>
                <a:lnTo>
                  <a:pt x="26054" y="26054"/>
                </a:lnTo>
                <a:lnTo>
                  <a:pt x="6990" y="54328"/>
                </a:lnTo>
                <a:lnTo>
                  <a:pt x="0" y="88950"/>
                </a:lnTo>
                <a:lnTo>
                  <a:pt x="0" y="849960"/>
                </a:lnTo>
                <a:lnTo>
                  <a:pt x="9880" y="849960"/>
                </a:lnTo>
                <a:lnTo>
                  <a:pt x="9880" y="88950"/>
                </a:lnTo>
                <a:lnTo>
                  <a:pt x="16095" y="58177"/>
                </a:lnTo>
                <a:lnTo>
                  <a:pt x="33042" y="33048"/>
                </a:lnTo>
                <a:lnTo>
                  <a:pt x="58175" y="16105"/>
                </a:lnTo>
                <a:lnTo>
                  <a:pt x="88950" y="9893"/>
                </a:lnTo>
                <a:lnTo>
                  <a:pt x="88950" y="0"/>
                </a:lnTo>
                <a:close/>
              </a:path>
              <a:path w="791210" h="850264">
                <a:moveTo>
                  <a:pt x="780783" y="840079"/>
                </a:moveTo>
                <a:lnTo>
                  <a:pt x="9880" y="840079"/>
                </a:lnTo>
                <a:lnTo>
                  <a:pt x="9880" y="849960"/>
                </a:lnTo>
                <a:lnTo>
                  <a:pt x="780783" y="849960"/>
                </a:lnTo>
                <a:lnTo>
                  <a:pt x="780783" y="840079"/>
                </a:lnTo>
                <a:close/>
              </a:path>
              <a:path w="791210" h="850264">
                <a:moveTo>
                  <a:pt x="701713" y="0"/>
                </a:moveTo>
                <a:lnTo>
                  <a:pt x="701713" y="9893"/>
                </a:lnTo>
                <a:lnTo>
                  <a:pt x="732493" y="16105"/>
                </a:lnTo>
                <a:lnTo>
                  <a:pt x="757626" y="33048"/>
                </a:lnTo>
                <a:lnTo>
                  <a:pt x="774570" y="58177"/>
                </a:lnTo>
                <a:lnTo>
                  <a:pt x="780783" y="88950"/>
                </a:lnTo>
                <a:lnTo>
                  <a:pt x="780783" y="849960"/>
                </a:lnTo>
                <a:lnTo>
                  <a:pt x="790663" y="849960"/>
                </a:lnTo>
                <a:lnTo>
                  <a:pt x="790663" y="88950"/>
                </a:lnTo>
                <a:lnTo>
                  <a:pt x="783673" y="54328"/>
                </a:lnTo>
                <a:lnTo>
                  <a:pt x="764609" y="26054"/>
                </a:lnTo>
                <a:lnTo>
                  <a:pt x="736335" y="6990"/>
                </a:lnTo>
                <a:lnTo>
                  <a:pt x="701713" y="0"/>
                </a:lnTo>
                <a:close/>
              </a:path>
              <a:path w="791210" h="850264">
                <a:moveTo>
                  <a:pt x="701713" y="0"/>
                </a:moveTo>
                <a:lnTo>
                  <a:pt x="88950" y="0"/>
                </a:lnTo>
                <a:lnTo>
                  <a:pt x="88950" y="9893"/>
                </a:lnTo>
                <a:lnTo>
                  <a:pt x="701713" y="9893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39540" y="4859591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10" h="850264">
                <a:moveTo>
                  <a:pt x="88950" y="0"/>
                </a:moveTo>
                <a:lnTo>
                  <a:pt x="54328" y="6990"/>
                </a:lnTo>
                <a:lnTo>
                  <a:pt x="26054" y="26054"/>
                </a:lnTo>
                <a:lnTo>
                  <a:pt x="6990" y="54328"/>
                </a:lnTo>
                <a:lnTo>
                  <a:pt x="0" y="88950"/>
                </a:lnTo>
                <a:lnTo>
                  <a:pt x="0" y="849960"/>
                </a:lnTo>
                <a:lnTo>
                  <a:pt x="9880" y="849960"/>
                </a:lnTo>
                <a:lnTo>
                  <a:pt x="9880" y="88950"/>
                </a:lnTo>
                <a:lnTo>
                  <a:pt x="16093" y="58177"/>
                </a:lnTo>
                <a:lnTo>
                  <a:pt x="33037" y="33048"/>
                </a:lnTo>
                <a:lnTo>
                  <a:pt x="58170" y="16105"/>
                </a:lnTo>
                <a:lnTo>
                  <a:pt x="88950" y="9893"/>
                </a:lnTo>
                <a:lnTo>
                  <a:pt x="88950" y="0"/>
                </a:lnTo>
                <a:close/>
              </a:path>
              <a:path w="791210" h="850264">
                <a:moveTo>
                  <a:pt x="780783" y="840079"/>
                </a:moveTo>
                <a:lnTo>
                  <a:pt x="9880" y="840079"/>
                </a:lnTo>
                <a:lnTo>
                  <a:pt x="9880" y="849960"/>
                </a:lnTo>
                <a:lnTo>
                  <a:pt x="780783" y="849960"/>
                </a:lnTo>
                <a:lnTo>
                  <a:pt x="780783" y="840079"/>
                </a:lnTo>
                <a:close/>
              </a:path>
              <a:path w="791210" h="850264">
                <a:moveTo>
                  <a:pt x="701713" y="0"/>
                </a:moveTo>
                <a:lnTo>
                  <a:pt x="701713" y="9893"/>
                </a:lnTo>
                <a:lnTo>
                  <a:pt x="732487" y="16105"/>
                </a:lnTo>
                <a:lnTo>
                  <a:pt x="757621" y="33048"/>
                </a:lnTo>
                <a:lnTo>
                  <a:pt x="774568" y="58177"/>
                </a:lnTo>
                <a:lnTo>
                  <a:pt x="780783" y="88950"/>
                </a:lnTo>
                <a:lnTo>
                  <a:pt x="780783" y="849960"/>
                </a:lnTo>
                <a:lnTo>
                  <a:pt x="790663" y="849960"/>
                </a:lnTo>
                <a:lnTo>
                  <a:pt x="790663" y="88950"/>
                </a:lnTo>
                <a:lnTo>
                  <a:pt x="783673" y="54328"/>
                </a:lnTo>
                <a:lnTo>
                  <a:pt x="764609" y="26054"/>
                </a:lnTo>
                <a:lnTo>
                  <a:pt x="736335" y="6990"/>
                </a:lnTo>
                <a:lnTo>
                  <a:pt x="701713" y="0"/>
                </a:lnTo>
                <a:close/>
              </a:path>
              <a:path w="791210" h="850264">
                <a:moveTo>
                  <a:pt x="701713" y="0"/>
                </a:moveTo>
                <a:lnTo>
                  <a:pt x="88950" y="0"/>
                </a:lnTo>
                <a:lnTo>
                  <a:pt x="88950" y="9893"/>
                </a:lnTo>
                <a:lnTo>
                  <a:pt x="701713" y="9893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50992" y="4859591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10" h="850264">
                <a:moveTo>
                  <a:pt x="88950" y="0"/>
                </a:moveTo>
                <a:lnTo>
                  <a:pt x="54328" y="6990"/>
                </a:lnTo>
                <a:lnTo>
                  <a:pt x="26054" y="26054"/>
                </a:lnTo>
                <a:lnTo>
                  <a:pt x="6990" y="54328"/>
                </a:lnTo>
                <a:lnTo>
                  <a:pt x="0" y="88950"/>
                </a:lnTo>
                <a:lnTo>
                  <a:pt x="0" y="849960"/>
                </a:lnTo>
                <a:lnTo>
                  <a:pt x="9880" y="849960"/>
                </a:lnTo>
                <a:lnTo>
                  <a:pt x="9880" y="88950"/>
                </a:lnTo>
                <a:lnTo>
                  <a:pt x="16095" y="58177"/>
                </a:lnTo>
                <a:lnTo>
                  <a:pt x="33042" y="33048"/>
                </a:lnTo>
                <a:lnTo>
                  <a:pt x="58175" y="16105"/>
                </a:lnTo>
                <a:lnTo>
                  <a:pt x="88950" y="9893"/>
                </a:lnTo>
                <a:lnTo>
                  <a:pt x="88950" y="0"/>
                </a:lnTo>
                <a:close/>
              </a:path>
              <a:path w="791210" h="850264">
                <a:moveTo>
                  <a:pt x="780783" y="840079"/>
                </a:moveTo>
                <a:lnTo>
                  <a:pt x="9880" y="840079"/>
                </a:lnTo>
                <a:lnTo>
                  <a:pt x="9880" y="849960"/>
                </a:lnTo>
                <a:lnTo>
                  <a:pt x="780783" y="849960"/>
                </a:lnTo>
                <a:lnTo>
                  <a:pt x="780783" y="840079"/>
                </a:lnTo>
                <a:close/>
              </a:path>
              <a:path w="791210" h="850264">
                <a:moveTo>
                  <a:pt x="701713" y="0"/>
                </a:moveTo>
                <a:lnTo>
                  <a:pt x="701713" y="9893"/>
                </a:lnTo>
                <a:lnTo>
                  <a:pt x="732487" y="16105"/>
                </a:lnTo>
                <a:lnTo>
                  <a:pt x="757621" y="33048"/>
                </a:lnTo>
                <a:lnTo>
                  <a:pt x="774568" y="58177"/>
                </a:lnTo>
                <a:lnTo>
                  <a:pt x="780783" y="88950"/>
                </a:lnTo>
                <a:lnTo>
                  <a:pt x="780783" y="849960"/>
                </a:lnTo>
                <a:lnTo>
                  <a:pt x="790663" y="849960"/>
                </a:lnTo>
                <a:lnTo>
                  <a:pt x="790663" y="88950"/>
                </a:lnTo>
                <a:lnTo>
                  <a:pt x="783673" y="54328"/>
                </a:lnTo>
                <a:lnTo>
                  <a:pt x="764609" y="26054"/>
                </a:lnTo>
                <a:lnTo>
                  <a:pt x="736335" y="6990"/>
                </a:lnTo>
                <a:lnTo>
                  <a:pt x="701713" y="0"/>
                </a:lnTo>
                <a:close/>
              </a:path>
              <a:path w="791210" h="850264">
                <a:moveTo>
                  <a:pt x="701713" y="0"/>
                </a:moveTo>
                <a:lnTo>
                  <a:pt x="88950" y="0"/>
                </a:lnTo>
                <a:lnTo>
                  <a:pt x="88950" y="9893"/>
                </a:lnTo>
                <a:lnTo>
                  <a:pt x="701713" y="9893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1548141" y="5036851"/>
            <a:ext cx="713105" cy="558800"/>
            <a:chOff x="1548141" y="5036851"/>
            <a:chExt cx="713105" cy="558800"/>
          </a:xfrm>
        </p:grpSpPr>
        <p:sp>
          <p:nvSpPr>
            <p:cNvPr id="19" name="object 19"/>
            <p:cNvSpPr/>
            <p:nvPr/>
          </p:nvSpPr>
          <p:spPr>
            <a:xfrm>
              <a:off x="1613124" y="5049644"/>
              <a:ext cx="311785" cy="312420"/>
            </a:xfrm>
            <a:custGeom>
              <a:avLst/>
              <a:gdLst/>
              <a:ahLst/>
              <a:cxnLst/>
              <a:rect l="l" t="t" r="r" b="b"/>
              <a:pathLst>
                <a:path w="311785" h="312420">
                  <a:moveTo>
                    <a:pt x="158591" y="0"/>
                  </a:moveTo>
                  <a:lnTo>
                    <a:pt x="113407" y="5909"/>
                  </a:lnTo>
                  <a:lnTo>
                    <a:pt x="74748" y="22870"/>
                  </a:lnTo>
                  <a:lnTo>
                    <a:pt x="34556" y="58142"/>
                  </a:lnTo>
                  <a:lnTo>
                    <a:pt x="8497" y="105285"/>
                  </a:lnTo>
                  <a:lnTo>
                    <a:pt x="0" y="158078"/>
                  </a:lnTo>
                  <a:lnTo>
                    <a:pt x="2673" y="184975"/>
                  </a:lnTo>
                  <a:lnTo>
                    <a:pt x="21515" y="235232"/>
                  </a:lnTo>
                  <a:lnTo>
                    <a:pt x="56254" y="276136"/>
                  </a:lnTo>
                  <a:lnTo>
                    <a:pt x="102801" y="302856"/>
                  </a:lnTo>
                  <a:lnTo>
                    <a:pt x="155645" y="312242"/>
                  </a:lnTo>
                  <a:lnTo>
                    <a:pt x="178217" y="310561"/>
                  </a:lnTo>
                  <a:lnTo>
                    <a:pt x="200195" y="305663"/>
                  </a:lnTo>
                  <a:lnTo>
                    <a:pt x="221237" y="297651"/>
                  </a:lnTo>
                  <a:lnTo>
                    <a:pt x="222446" y="296976"/>
                  </a:lnTo>
                  <a:lnTo>
                    <a:pt x="153219" y="296976"/>
                  </a:lnTo>
                  <a:lnTo>
                    <a:pt x="139435" y="296047"/>
                  </a:lnTo>
                  <a:lnTo>
                    <a:pt x="99638" y="285267"/>
                  </a:lnTo>
                  <a:lnTo>
                    <a:pt x="59734" y="258957"/>
                  </a:lnTo>
                  <a:lnTo>
                    <a:pt x="30918" y="220827"/>
                  </a:lnTo>
                  <a:lnTo>
                    <a:pt x="16487" y="175266"/>
                  </a:lnTo>
                  <a:lnTo>
                    <a:pt x="15259" y="151397"/>
                  </a:lnTo>
                  <a:lnTo>
                    <a:pt x="18116" y="127495"/>
                  </a:lnTo>
                  <a:lnTo>
                    <a:pt x="24942" y="104622"/>
                  </a:lnTo>
                  <a:lnTo>
                    <a:pt x="24998" y="104434"/>
                  </a:lnTo>
                  <a:lnTo>
                    <a:pt x="49697" y="63712"/>
                  </a:lnTo>
                  <a:lnTo>
                    <a:pt x="86841" y="33369"/>
                  </a:lnTo>
                  <a:lnTo>
                    <a:pt x="131669" y="17296"/>
                  </a:lnTo>
                  <a:lnTo>
                    <a:pt x="155645" y="15151"/>
                  </a:lnTo>
                  <a:lnTo>
                    <a:pt x="221554" y="15151"/>
                  </a:lnTo>
                  <a:lnTo>
                    <a:pt x="217786" y="13030"/>
                  </a:lnTo>
                  <a:lnTo>
                    <a:pt x="203530" y="7574"/>
                  </a:lnTo>
                  <a:lnTo>
                    <a:pt x="188841" y="3567"/>
                  </a:lnTo>
                  <a:lnTo>
                    <a:pt x="173825" y="1034"/>
                  </a:lnTo>
                  <a:lnTo>
                    <a:pt x="158591" y="0"/>
                  </a:lnTo>
                  <a:close/>
                </a:path>
                <a:path w="311785" h="312420">
                  <a:moveTo>
                    <a:pt x="221554" y="15151"/>
                  </a:moveTo>
                  <a:lnTo>
                    <a:pt x="155721" y="15151"/>
                  </a:lnTo>
                  <a:lnTo>
                    <a:pt x="170123" y="15897"/>
                  </a:lnTo>
                  <a:lnTo>
                    <a:pt x="184334" y="18119"/>
                  </a:lnTo>
                  <a:lnTo>
                    <a:pt x="235884" y="40500"/>
                  </a:lnTo>
                  <a:lnTo>
                    <a:pt x="273743" y="79933"/>
                  </a:lnTo>
                  <a:lnTo>
                    <a:pt x="286244" y="104434"/>
                  </a:lnTo>
                  <a:lnTo>
                    <a:pt x="286340" y="104622"/>
                  </a:lnTo>
                  <a:lnTo>
                    <a:pt x="293878" y="131316"/>
                  </a:lnTo>
                  <a:lnTo>
                    <a:pt x="296009" y="158078"/>
                  </a:lnTo>
                  <a:lnTo>
                    <a:pt x="296025" y="158967"/>
                  </a:lnTo>
                  <a:lnTo>
                    <a:pt x="293011" y="184975"/>
                  </a:lnTo>
                  <a:lnTo>
                    <a:pt x="278328" y="224756"/>
                  </a:lnTo>
                  <a:lnTo>
                    <a:pt x="253269" y="257505"/>
                  </a:lnTo>
                  <a:lnTo>
                    <a:pt x="219762" y="281536"/>
                  </a:lnTo>
                  <a:lnTo>
                    <a:pt x="180681" y="294773"/>
                  </a:lnTo>
                  <a:lnTo>
                    <a:pt x="153219" y="296976"/>
                  </a:lnTo>
                  <a:lnTo>
                    <a:pt x="222446" y="296976"/>
                  </a:lnTo>
                  <a:lnTo>
                    <a:pt x="258958" y="272848"/>
                  </a:lnTo>
                  <a:lnTo>
                    <a:pt x="287862" y="238472"/>
                  </a:lnTo>
                  <a:lnTo>
                    <a:pt x="307737" y="189180"/>
                  </a:lnTo>
                  <a:lnTo>
                    <a:pt x="311223" y="158967"/>
                  </a:lnTo>
                  <a:lnTo>
                    <a:pt x="308799" y="128651"/>
                  </a:lnTo>
                  <a:lnTo>
                    <a:pt x="300450" y="99110"/>
                  </a:lnTo>
                  <a:lnTo>
                    <a:pt x="286485" y="71762"/>
                  </a:lnTo>
                  <a:lnTo>
                    <a:pt x="267647" y="47879"/>
                  </a:lnTo>
                  <a:lnTo>
                    <a:pt x="244545" y="28091"/>
                  </a:lnTo>
                  <a:lnTo>
                    <a:pt x="221554" y="15151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54428" y="5098711"/>
              <a:ext cx="84710" cy="8441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548141" y="5292830"/>
              <a:ext cx="236220" cy="302895"/>
            </a:xfrm>
            <a:custGeom>
              <a:avLst/>
              <a:gdLst/>
              <a:ahLst/>
              <a:cxnLst/>
              <a:rect l="l" t="t" r="r" b="b"/>
              <a:pathLst>
                <a:path w="236219" h="302895">
                  <a:moveTo>
                    <a:pt x="108216" y="0"/>
                  </a:moveTo>
                  <a:lnTo>
                    <a:pt x="609" y="234924"/>
                  </a:lnTo>
                  <a:lnTo>
                    <a:pt x="0" y="236893"/>
                  </a:lnTo>
                  <a:lnTo>
                    <a:pt x="203" y="239966"/>
                  </a:lnTo>
                  <a:lnTo>
                    <a:pt x="25311" y="299186"/>
                  </a:lnTo>
                  <a:lnTo>
                    <a:pt x="26276" y="300329"/>
                  </a:lnTo>
                  <a:lnTo>
                    <a:pt x="28765" y="301955"/>
                  </a:lnTo>
                  <a:lnTo>
                    <a:pt x="30213" y="302374"/>
                  </a:lnTo>
                  <a:lnTo>
                    <a:pt x="31686" y="302374"/>
                  </a:lnTo>
                  <a:lnTo>
                    <a:pt x="122021" y="269405"/>
                  </a:lnTo>
                  <a:lnTo>
                    <a:pt x="133883" y="246761"/>
                  </a:lnTo>
                  <a:lnTo>
                    <a:pt x="133883" y="244754"/>
                  </a:lnTo>
                  <a:lnTo>
                    <a:pt x="124752" y="220675"/>
                  </a:lnTo>
                  <a:lnTo>
                    <a:pt x="149301" y="210197"/>
                  </a:lnTo>
                  <a:lnTo>
                    <a:pt x="150736" y="208762"/>
                  </a:lnTo>
                  <a:lnTo>
                    <a:pt x="152260" y="205143"/>
                  </a:lnTo>
                  <a:lnTo>
                    <a:pt x="152285" y="203111"/>
                  </a:lnTo>
                  <a:lnTo>
                    <a:pt x="142633" y="179146"/>
                  </a:lnTo>
                  <a:lnTo>
                    <a:pt x="165900" y="169595"/>
                  </a:lnTo>
                  <a:lnTo>
                    <a:pt x="167360" y="168160"/>
                  </a:lnTo>
                  <a:lnTo>
                    <a:pt x="168910" y="164541"/>
                  </a:lnTo>
                  <a:lnTo>
                    <a:pt x="168960" y="162496"/>
                  </a:lnTo>
                  <a:lnTo>
                    <a:pt x="159994" y="138671"/>
                  </a:lnTo>
                  <a:lnTo>
                    <a:pt x="212890" y="115163"/>
                  </a:lnTo>
                  <a:lnTo>
                    <a:pt x="214274" y="113753"/>
                  </a:lnTo>
                  <a:lnTo>
                    <a:pt x="236054" y="63233"/>
                  </a:lnTo>
                  <a:lnTo>
                    <a:pt x="236029" y="60159"/>
                  </a:lnTo>
                  <a:lnTo>
                    <a:pt x="234784" y="57327"/>
                  </a:lnTo>
                  <a:lnTo>
                    <a:pt x="232524" y="55232"/>
                  </a:lnTo>
                  <a:lnTo>
                    <a:pt x="229628" y="54190"/>
                  </a:lnTo>
                  <a:lnTo>
                    <a:pt x="226555" y="54381"/>
                  </a:lnTo>
                  <a:lnTo>
                    <a:pt x="223799" y="55765"/>
                  </a:lnTo>
                  <a:lnTo>
                    <a:pt x="221818" y="58140"/>
                  </a:lnTo>
                  <a:lnTo>
                    <a:pt x="202285" y="103276"/>
                  </a:lnTo>
                  <a:lnTo>
                    <a:pt x="145503" y="128549"/>
                  </a:lnTo>
                  <a:lnTo>
                    <a:pt x="144106" y="129971"/>
                  </a:lnTo>
                  <a:lnTo>
                    <a:pt x="142621" y="133515"/>
                  </a:lnTo>
                  <a:lnTo>
                    <a:pt x="142582" y="135509"/>
                  </a:lnTo>
                  <a:lnTo>
                    <a:pt x="151587" y="159131"/>
                  </a:lnTo>
                  <a:lnTo>
                    <a:pt x="128143" y="168681"/>
                  </a:lnTo>
                  <a:lnTo>
                    <a:pt x="126682" y="170129"/>
                  </a:lnTo>
                  <a:lnTo>
                    <a:pt x="125120" y="173786"/>
                  </a:lnTo>
                  <a:lnTo>
                    <a:pt x="125082" y="175856"/>
                  </a:lnTo>
                  <a:lnTo>
                    <a:pt x="134759" y="199910"/>
                  </a:lnTo>
                  <a:lnTo>
                    <a:pt x="110197" y="210388"/>
                  </a:lnTo>
                  <a:lnTo>
                    <a:pt x="108750" y="211836"/>
                  </a:lnTo>
                  <a:lnTo>
                    <a:pt x="107213" y="215493"/>
                  </a:lnTo>
                  <a:lnTo>
                    <a:pt x="107200" y="217551"/>
                  </a:lnTo>
                  <a:lnTo>
                    <a:pt x="118084" y="245313"/>
                  </a:lnTo>
                  <a:lnTo>
                    <a:pt x="113690" y="256070"/>
                  </a:lnTo>
                  <a:lnTo>
                    <a:pt x="35852" y="285546"/>
                  </a:lnTo>
                  <a:lnTo>
                    <a:pt x="15849" y="238328"/>
                  </a:lnTo>
                  <a:lnTo>
                    <a:pt x="114642" y="9055"/>
                  </a:lnTo>
                  <a:lnTo>
                    <a:pt x="114617" y="5969"/>
                  </a:lnTo>
                  <a:lnTo>
                    <a:pt x="113372" y="3149"/>
                  </a:lnTo>
                  <a:lnTo>
                    <a:pt x="111125" y="1041"/>
                  </a:lnTo>
                  <a:lnTo>
                    <a:pt x="108216" y="0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70065" y="5400643"/>
              <a:ext cx="90741" cy="19000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947113" y="5079248"/>
              <a:ext cx="314325" cy="392430"/>
            </a:xfrm>
            <a:custGeom>
              <a:avLst/>
              <a:gdLst/>
              <a:ahLst/>
              <a:cxnLst/>
              <a:rect l="l" t="t" r="r" b="b"/>
              <a:pathLst>
                <a:path w="314325" h="392429">
                  <a:moveTo>
                    <a:pt x="117789" y="0"/>
                  </a:moveTo>
                  <a:lnTo>
                    <a:pt x="103913" y="634"/>
                  </a:lnTo>
                  <a:lnTo>
                    <a:pt x="105373" y="634"/>
                  </a:lnTo>
                  <a:lnTo>
                    <a:pt x="94426" y="2235"/>
                  </a:lnTo>
                  <a:lnTo>
                    <a:pt x="33733" y="35158"/>
                  </a:lnTo>
                  <a:lnTo>
                    <a:pt x="9060" y="73286"/>
                  </a:lnTo>
                  <a:lnTo>
                    <a:pt x="0" y="118361"/>
                  </a:lnTo>
                  <a:lnTo>
                    <a:pt x="8607" y="165315"/>
                  </a:lnTo>
                  <a:lnTo>
                    <a:pt x="93011" y="381152"/>
                  </a:lnTo>
                  <a:lnTo>
                    <a:pt x="106371" y="391655"/>
                  </a:lnTo>
                  <a:lnTo>
                    <a:pt x="106636" y="391655"/>
                  </a:lnTo>
                  <a:lnTo>
                    <a:pt x="109165" y="392163"/>
                  </a:lnTo>
                  <a:lnTo>
                    <a:pt x="114690" y="392163"/>
                  </a:lnTo>
                  <a:lnTo>
                    <a:pt x="117370" y="391655"/>
                  </a:lnTo>
                  <a:lnTo>
                    <a:pt x="119872" y="390639"/>
                  </a:lnTo>
                  <a:lnTo>
                    <a:pt x="154103" y="377126"/>
                  </a:lnTo>
                  <a:lnTo>
                    <a:pt x="111045" y="377126"/>
                  </a:lnTo>
                  <a:lnTo>
                    <a:pt x="110233" y="376948"/>
                  </a:lnTo>
                  <a:lnTo>
                    <a:pt x="106080" y="373125"/>
                  </a:lnTo>
                  <a:lnTo>
                    <a:pt x="22552" y="159486"/>
                  </a:lnTo>
                  <a:lnTo>
                    <a:pt x="14994" y="118539"/>
                  </a:lnTo>
                  <a:lnTo>
                    <a:pt x="22849" y="79168"/>
                  </a:lnTo>
                  <a:lnTo>
                    <a:pt x="44331" y="45850"/>
                  </a:lnTo>
                  <a:lnTo>
                    <a:pt x="77657" y="23063"/>
                  </a:lnTo>
                  <a:lnTo>
                    <a:pt x="106776" y="15708"/>
                  </a:lnTo>
                  <a:lnTo>
                    <a:pt x="105538" y="15708"/>
                  </a:lnTo>
                  <a:lnTo>
                    <a:pt x="117586" y="15151"/>
                  </a:lnTo>
                  <a:lnTo>
                    <a:pt x="175037" y="15151"/>
                  </a:lnTo>
                  <a:lnTo>
                    <a:pt x="174119" y="14585"/>
                  </a:lnTo>
                  <a:lnTo>
                    <a:pt x="163534" y="9436"/>
                  </a:lnTo>
                  <a:lnTo>
                    <a:pt x="152497" y="5372"/>
                  </a:lnTo>
                  <a:lnTo>
                    <a:pt x="141138" y="2432"/>
                  </a:lnTo>
                  <a:lnTo>
                    <a:pt x="129541" y="634"/>
                  </a:lnTo>
                  <a:lnTo>
                    <a:pt x="117789" y="0"/>
                  </a:lnTo>
                  <a:close/>
                </a:path>
                <a:path w="314325" h="392429">
                  <a:moveTo>
                    <a:pt x="175037" y="15151"/>
                  </a:moveTo>
                  <a:lnTo>
                    <a:pt x="117586" y="15151"/>
                  </a:lnTo>
                  <a:lnTo>
                    <a:pt x="127822" y="15708"/>
                  </a:lnTo>
                  <a:lnTo>
                    <a:pt x="137928" y="17275"/>
                  </a:lnTo>
                  <a:lnTo>
                    <a:pt x="175379" y="33237"/>
                  </a:lnTo>
                  <a:lnTo>
                    <a:pt x="203679" y="62496"/>
                  </a:lnTo>
                  <a:lnTo>
                    <a:pt x="298434" y="298907"/>
                  </a:lnTo>
                  <a:lnTo>
                    <a:pt x="298408" y="300659"/>
                  </a:lnTo>
                  <a:lnTo>
                    <a:pt x="297075" y="303758"/>
                  </a:lnTo>
                  <a:lnTo>
                    <a:pt x="295818" y="304977"/>
                  </a:lnTo>
                  <a:lnTo>
                    <a:pt x="114258" y="376618"/>
                  </a:lnTo>
                  <a:lnTo>
                    <a:pt x="113509" y="376948"/>
                  </a:lnTo>
                  <a:lnTo>
                    <a:pt x="112696" y="377126"/>
                  </a:lnTo>
                  <a:lnTo>
                    <a:pt x="154103" y="377126"/>
                  </a:lnTo>
                  <a:lnTo>
                    <a:pt x="305089" y="317525"/>
                  </a:lnTo>
                  <a:lnTo>
                    <a:pt x="309343" y="313410"/>
                  </a:lnTo>
                  <a:lnTo>
                    <a:pt x="313890" y="302958"/>
                  </a:lnTo>
                  <a:lnTo>
                    <a:pt x="313991" y="297040"/>
                  </a:lnTo>
                  <a:lnTo>
                    <a:pt x="227263" y="75209"/>
                  </a:lnTo>
                  <a:lnTo>
                    <a:pt x="202041" y="35890"/>
                  </a:lnTo>
                  <a:lnTo>
                    <a:pt x="184112" y="20743"/>
                  </a:lnTo>
                  <a:lnTo>
                    <a:pt x="175037" y="15151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43443" y="5280221"/>
              <a:ext cx="146778" cy="11178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14689" y="5128962"/>
              <a:ext cx="73995" cy="74460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782102" y="5036857"/>
              <a:ext cx="297815" cy="176530"/>
            </a:xfrm>
            <a:custGeom>
              <a:avLst/>
              <a:gdLst/>
              <a:ahLst/>
              <a:cxnLst/>
              <a:rect l="l" t="t" r="r" b="b"/>
              <a:pathLst>
                <a:path w="297814" h="176529">
                  <a:moveTo>
                    <a:pt x="179463" y="169481"/>
                  </a:moveTo>
                  <a:lnTo>
                    <a:pt x="179082" y="165468"/>
                  </a:lnTo>
                  <a:lnTo>
                    <a:pt x="178104" y="163614"/>
                  </a:lnTo>
                  <a:lnTo>
                    <a:pt x="174993" y="161036"/>
                  </a:lnTo>
                  <a:lnTo>
                    <a:pt x="172986" y="160426"/>
                  </a:lnTo>
                  <a:lnTo>
                    <a:pt x="162026" y="161277"/>
                  </a:lnTo>
                  <a:lnTo>
                    <a:pt x="153060" y="161607"/>
                  </a:lnTo>
                  <a:lnTo>
                    <a:pt x="144094" y="161620"/>
                  </a:lnTo>
                  <a:lnTo>
                    <a:pt x="133134" y="161188"/>
                  </a:lnTo>
                  <a:lnTo>
                    <a:pt x="131165" y="161886"/>
                  </a:lnTo>
                  <a:lnTo>
                    <a:pt x="128193" y="164553"/>
                  </a:lnTo>
                  <a:lnTo>
                    <a:pt x="127292" y="166420"/>
                  </a:lnTo>
                  <a:lnTo>
                    <a:pt x="127165" y="168414"/>
                  </a:lnTo>
                  <a:lnTo>
                    <a:pt x="127165" y="170357"/>
                  </a:lnTo>
                  <a:lnTo>
                    <a:pt x="127901" y="172212"/>
                  </a:lnTo>
                  <a:lnTo>
                    <a:pt x="130556" y="175031"/>
                  </a:lnTo>
                  <a:lnTo>
                    <a:pt x="132359" y="175882"/>
                  </a:lnTo>
                  <a:lnTo>
                    <a:pt x="139065" y="176453"/>
                  </a:lnTo>
                  <a:lnTo>
                    <a:pt x="148920" y="176453"/>
                  </a:lnTo>
                  <a:lnTo>
                    <a:pt x="156730" y="176453"/>
                  </a:lnTo>
                  <a:lnTo>
                    <a:pt x="172415" y="175768"/>
                  </a:lnTo>
                  <a:lnTo>
                    <a:pt x="174421" y="175577"/>
                  </a:lnTo>
                  <a:lnTo>
                    <a:pt x="176276" y="174599"/>
                  </a:lnTo>
                  <a:lnTo>
                    <a:pt x="178854" y="171488"/>
                  </a:lnTo>
                  <a:lnTo>
                    <a:pt x="179463" y="169481"/>
                  </a:lnTo>
                  <a:close/>
                </a:path>
                <a:path w="297814" h="176529">
                  <a:moveTo>
                    <a:pt x="297764" y="88214"/>
                  </a:moveTo>
                  <a:lnTo>
                    <a:pt x="286258" y="53555"/>
                  </a:lnTo>
                  <a:lnTo>
                    <a:pt x="254660" y="25552"/>
                  </a:lnTo>
                  <a:lnTo>
                    <a:pt x="207416" y="6819"/>
                  </a:lnTo>
                  <a:lnTo>
                    <a:pt x="148920" y="0"/>
                  </a:lnTo>
                  <a:lnTo>
                    <a:pt x="90424" y="6819"/>
                  </a:lnTo>
                  <a:lnTo>
                    <a:pt x="43141" y="25552"/>
                  </a:lnTo>
                  <a:lnTo>
                    <a:pt x="11518" y="53555"/>
                  </a:lnTo>
                  <a:lnTo>
                    <a:pt x="0" y="88214"/>
                  </a:lnTo>
                  <a:lnTo>
                    <a:pt x="736" y="95732"/>
                  </a:lnTo>
                  <a:lnTo>
                    <a:pt x="21666" y="134886"/>
                  </a:lnTo>
                  <a:lnTo>
                    <a:pt x="32131" y="141859"/>
                  </a:lnTo>
                  <a:lnTo>
                    <a:pt x="35229" y="141478"/>
                  </a:lnTo>
                  <a:lnTo>
                    <a:pt x="30848" y="123444"/>
                  </a:lnTo>
                  <a:lnTo>
                    <a:pt x="25590" y="117475"/>
                  </a:lnTo>
                  <a:lnTo>
                    <a:pt x="17970" y="103695"/>
                  </a:lnTo>
                  <a:lnTo>
                    <a:pt x="15709" y="96062"/>
                  </a:lnTo>
                  <a:lnTo>
                    <a:pt x="15151" y="88214"/>
                  </a:lnTo>
                  <a:lnTo>
                    <a:pt x="25869" y="60083"/>
                  </a:lnTo>
                  <a:lnTo>
                    <a:pt x="54864" y="36830"/>
                  </a:lnTo>
                  <a:lnTo>
                    <a:pt x="97447" y="21005"/>
                  </a:lnTo>
                  <a:lnTo>
                    <a:pt x="148920" y="15163"/>
                  </a:lnTo>
                  <a:lnTo>
                    <a:pt x="200367" y="21005"/>
                  </a:lnTo>
                  <a:lnTo>
                    <a:pt x="242925" y="36830"/>
                  </a:lnTo>
                  <a:lnTo>
                    <a:pt x="271907" y="60083"/>
                  </a:lnTo>
                  <a:lnTo>
                    <a:pt x="282600" y="88214"/>
                  </a:lnTo>
                  <a:lnTo>
                    <a:pt x="279933" y="102463"/>
                  </a:lnTo>
                  <a:lnTo>
                    <a:pt x="272135" y="116166"/>
                  </a:lnTo>
                  <a:lnTo>
                    <a:pt x="259562" y="128866"/>
                  </a:lnTo>
                  <a:lnTo>
                    <a:pt x="242519" y="140131"/>
                  </a:lnTo>
                  <a:lnTo>
                    <a:pt x="240766" y="141097"/>
                  </a:lnTo>
                  <a:lnTo>
                    <a:pt x="239458" y="142709"/>
                  </a:lnTo>
                  <a:lnTo>
                    <a:pt x="238328" y="146545"/>
                  </a:lnTo>
                  <a:lnTo>
                    <a:pt x="238531" y="148602"/>
                  </a:lnTo>
                  <a:lnTo>
                    <a:pt x="240131" y="151574"/>
                  </a:lnTo>
                  <a:lnTo>
                    <a:pt x="241084" y="152590"/>
                  </a:lnTo>
                  <a:lnTo>
                    <a:pt x="243433" y="154000"/>
                  </a:lnTo>
                  <a:lnTo>
                    <a:pt x="244779" y="154381"/>
                  </a:lnTo>
                  <a:lnTo>
                    <a:pt x="246151" y="154381"/>
                  </a:lnTo>
                  <a:lnTo>
                    <a:pt x="285369" y="123990"/>
                  </a:lnTo>
                  <a:lnTo>
                    <a:pt x="294614" y="106692"/>
                  </a:lnTo>
                  <a:lnTo>
                    <a:pt x="297764" y="88214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2816844" y="5017399"/>
            <a:ext cx="466090" cy="587375"/>
            <a:chOff x="2816844" y="5017399"/>
            <a:chExt cx="466090" cy="587375"/>
          </a:xfrm>
        </p:grpSpPr>
        <p:sp>
          <p:nvSpPr>
            <p:cNvPr id="29" name="object 29"/>
            <p:cNvSpPr/>
            <p:nvPr/>
          </p:nvSpPr>
          <p:spPr>
            <a:xfrm>
              <a:off x="2857335" y="5017401"/>
              <a:ext cx="425450" cy="546735"/>
            </a:xfrm>
            <a:custGeom>
              <a:avLst/>
              <a:gdLst/>
              <a:ahLst/>
              <a:cxnLst/>
              <a:rect l="l" t="t" r="r" b="b"/>
              <a:pathLst>
                <a:path w="425450" h="546735">
                  <a:moveTo>
                    <a:pt x="283476" y="530974"/>
                  </a:moveTo>
                  <a:lnTo>
                    <a:pt x="278942" y="526453"/>
                  </a:lnTo>
                  <a:lnTo>
                    <a:pt x="20243" y="526453"/>
                  </a:lnTo>
                  <a:lnTo>
                    <a:pt x="20243" y="490486"/>
                  </a:lnTo>
                  <a:lnTo>
                    <a:pt x="15722" y="485952"/>
                  </a:lnTo>
                  <a:lnTo>
                    <a:pt x="4533" y="485952"/>
                  </a:lnTo>
                  <a:lnTo>
                    <a:pt x="0" y="490486"/>
                  </a:lnTo>
                  <a:lnTo>
                    <a:pt x="0" y="536575"/>
                  </a:lnTo>
                  <a:lnTo>
                    <a:pt x="0" y="542175"/>
                  </a:lnTo>
                  <a:lnTo>
                    <a:pt x="4533" y="546696"/>
                  </a:lnTo>
                  <a:lnTo>
                    <a:pt x="278942" y="546696"/>
                  </a:lnTo>
                  <a:lnTo>
                    <a:pt x="283476" y="542175"/>
                  </a:lnTo>
                  <a:lnTo>
                    <a:pt x="283476" y="530974"/>
                  </a:lnTo>
                  <a:close/>
                </a:path>
                <a:path w="425450" h="546735">
                  <a:moveTo>
                    <a:pt x="425208" y="4533"/>
                  </a:moveTo>
                  <a:lnTo>
                    <a:pt x="420687" y="0"/>
                  </a:lnTo>
                  <a:lnTo>
                    <a:pt x="88430" y="0"/>
                  </a:lnTo>
                  <a:lnTo>
                    <a:pt x="85852" y="1066"/>
                  </a:lnTo>
                  <a:lnTo>
                    <a:pt x="80987" y="5943"/>
                  </a:lnTo>
                  <a:lnTo>
                    <a:pt x="80987" y="34569"/>
                  </a:lnTo>
                  <a:lnTo>
                    <a:pt x="80987" y="81000"/>
                  </a:lnTo>
                  <a:lnTo>
                    <a:pt x="34569" y="81000"/>
                  </a:lnTo>
                  <a:lnTo>
                    <a:pt x="80987" y="34569"/>
                  </a:lnTo>
                  <a:lnTo>
                    <a:pt x="80987" y="5943"/>
                  </a:lnTo>
                  <a:lnTo>
                    <a:pt x="1066" y="85864"/>
                  </a:lnTo>
                  <a:lnTo>
                    <a:pt x="0" y="88430"/>
                  </a:lnTo>
                  <a:lnTo>
                    <a:pt x="0" y="420687"/>
                  </a:lnTo>
                  <a:lnTo>
                    <a:pt x="4533" y="425221"/>
                  </a:lnTo>
                  <a:lnTo>
                    <a:pt x="15722" y="425221"/>
                  </a:lnTo>
                  <a:lnTo>
                    <a:pt x="20243" y="420687"/>
                  </a:lnTo>
                  <a:lnTo>
                    <a:pt x="20243" y="101244"/>
                  </a:lnTo>
                  <a:lnTo>
                    <a:pt x="96710" y="101244"/>
                  </a:lnTo>
                  <a:lnTo>
                    <a:pt x="101244" y="96723"/>
                  </a:lnTo>
                  <a:lnTo>
                    <a:pt x="101244" y="81000"/>
                  </a:lnTo>
                  <a:lnTo>
                    <a:pt x="101244" y="34569"/>
                  </a:lnTo>
                  <a:lnTo>
                    <a:pt x="101244" y="20256"/>
                  </a:lnTo>
                  <a:lnTo>
                    <a:pt x="404964" y="20256"/>
                  </a:lnTo>
                  <a:lnTo>
                    <a:pt x="404964" y="542175"/>
                  </a:lnTo>
                  <a:lnTo>
                    <a:pt x="409498" y="546709"/>
                  </a:lnTo>
                  <a:lnTo>
                    <a:pt x="420687" y="546709"/>
                  </a:lnTo>
                  <a:lnTo>
                    <a:pt x="425208" y="542175"/>
                  </a:lnTo>
                  <a:lnTo>
                    <a:pt x="425208" y="20256"/>
                  </a:lnTo>
                  <a:lnTo>
                    <a:pt x="425208" y="4533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18095" y="5159156"/>
              <a:ext cx="80987" cy="80987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3019310" y="5159158"/>
              <a:ext cx="202565" cy="60960"/>
            </a:xfrm>
            <a:custGeom>
              <a:avLst/>
              <a:gdLst/>
              <a:ahLst/>
              <a:cxnLst/>
              <a:rect l="l" t="t" r="r" b="b"/>
              <a:pathLst>
                <a:path w="202564" h="60960">
                  <a:moveTo>
                    <a:pt x="182232" y="45059"/>
                  </a:moveTo>
                  <a:lnTo>
                    <a:pt x="177698" y="40538"/>
                  </a:lnTo>
                  <a:lnTo>
                    <a:pt x="4521" y="40538"/>
                  </a:lnTo>
                  <a:lnTo>
                    <a:pt x="0" y="45059"/>
                  </a:lnTo>
                  <a:lnTo>
                    <a:pt x="0" y="56248"/>
                  </a:lnTo>
                  <a:lnTo>
                    <a:pt x="4521" y="60782"/>
                  </a:lnTo>
                  <a:lnTo>
                    <a:pt x="10121" y="60782"/>
                  </a:lnTo>
                  <a:lnTo>
                    <a:pt x="177698" y="60782"/>
                  </a:lnTo>
                  <a:lnTo>
                    <a:pt x="182232" y="56248"/>
                  </a:lnTo>
                  <a:lnTo>
                    <a:pt x="182232" y="45059"/>
                  </a:lnTo>
                  <a:close/>
                </a:path>
                <a:path w="202564" h="60960">
                  <a:moveTo>
                    <a:pt x="202476" y="4533"/>
                  </a:moveTo>
                  <a:lnTo>
                    <a:pt x="197954" y="0"/>
                  </a:lnTo>
                  <a:lnTo>
                    <a:pt x="192354" y="0"/>
                  </a:lnTo>
                  <a:lnTo>
                    <a:pt x="4521" y="0"/>
                  </a:lnTo>
                  <a:lnTo>
                    <a:pt x="0" y="4533"/>
                  </a:lnTo>
                  <a:lnTo>
                    <a:pt x="0" y="15722"/>
                  </a:lnTo>
                  <a:lnTo>
                    <a:pt x="4521" y="20243"/>
                  </a:lnTo>
                  <a:lnTo>
                    <a:pt x="197954" y="20243"/>
                  </a:lnTo>
                  <a:lnTo>
                    <a:pt x="202476" y="15722"/>
                  </a:lnTo>
                  <a:lnTo>
                    <a:pt x="202476" y="4533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18092" y="5280689"/>
              <a:ext cx="80987" cy="80987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2816834" y="5138940"/>
              <a:ext cx="405130" cy="466090"/>
            </a:xfrm>
            <a:custGeom>
              <a:avLst/>
              <a:gdLst/>
              <a:ahLst/>
              <a:cxnLst/>
              <a:rect l="l" t="t" r="r" b="b"/>
              <a:pathLst>
                <a:path w="405130" h="466089">
                  <a:moveTo>
                    <a:pt x="60756" y="328574"/>
                  </a:moveTo>
                  <a:lnTo>
                    <a:pt x="56222" y="324040"/>
                  </a:lnTo>
                  <a:lnTo>
                    <a:pt x="45046" y="324040"/>
                  </a:lnTo>
                  <a:lnTo>
                    <a:pt x="40513" y="328574"/>
                  </a:lnTo>
                  <a:lnTo>
                    <a:pt x="40513" y="339750"/>
                  </a:lnTo>
                  <a:lnTo>
                    <a:pt x="45046" y="344284"/>
                  </a:lnTo>
                  <a:lnTo>
                    <a:pt x="50634" y="344284"/>
                  </a:lnTo>
                  <a:lnTo>
                    <a:pt x="56222" y="344284"/>
                  </a:lnTo>
                  <a:lnTo>
                    <a:pt x="60756" y="339750"/>
                  </a:lnTo>
                  <a:lnTo>
                    <a:pt x="60756" y="328574"/>
                  </a:lnTo>
                  <a:close/>
                </a:path>
                <a:path w="405130" h="466089">
                  <a:moveTo>
                    <a:pt x="364464" y="449986"/>
                  </a:moveTo>
                  <a:lnTo>
                    <a:pt x="359943" y="445465"/>
                  </a:lnTo>
                  <a:lnTo>
                    <a:pt x="20243" y="445465"/>
                  </a:lnTo>
                  <a:lnTo>
                    <a:pt x="20243" y="4533"/>
                  </a:lnTo>
                  <a:lnTo>
                    <a:pt x="15722" y="0"/>
                  </a:lnTo>
                  <a:lnTo>
                    <a:pt x="10121" y="0"/>
                  </a:lnTo>
                  <a:lnTo>
                    <a:pt x="4521" y="0"/>
                  </a:lnTo>
                  <a:lnTo>
                    <a:pt x="0" y="4533"/>
                  </a:lnTo>
                  <a:lnTo>
                    <a:pt x="0" y="461187"/>
                  </a:lnTo>
                  <a:lnTo>
                    <a:pt x="4521" y="465709"/>
                  </a:lnTo>
                  <a:lnTo>
                    <a:pt x="359943" y="465709"/>
                  </a:lnTo>
                  <a:lnTo>
                    <a:pt x="364464" y="461187"/>
                  </a:lnTo>
                  <a:lnTo>
                    <a:pt x="364464" y="449986"/>
                  </a:lnTo>
                  <a:close/>
                </a:path>
                <a:path w="405130" h="466089">
                  <a:moveTo>
                    <a:pt x="384708" y="186817"/>
                  </a:moveTo>
                  <a:lnTo>
                    <a:pt x="380174" y="182283"/>
                  </a:lnTo>
                  <a:lnTo>
                    <a:pt x="212598" y="182283"/>
                  </a:lnTo>
                  <a:lnTo>
                    <a:pt x="206997" y="182283"/>
                  </a:lnTo>
                  <a:lnTo>
                    <a:pt x="202476" y="186817"/>
                  </a:lnTo>
                  <a:lnTo>
                    <a:pt x="202476" y="198005"/>
                  </a:lnTo>
                  <a:lnTo>
                    <a:pt x="206997" y="202526"/>
                  </a:lnTo>
                  <a:lnTo>
                    <a:pt x="380174" y="202526"/>
                  </a:lnTo>
                  <a:lnTo>
                    <a:pt x="384708" y="198005"/>
                  </a:lnTo>
                  <a:lnTo>
                    <a:pt x="384708" y="186817"/>
                  </a:lnTo>
                  <a:close/>
                </a:path>
                <a:path w="405130" h="466089">
                  <a:moveTo>
                    <a:pt x="404952" y="146278"/>
                  </a:moveTo>
                  <a:lnTo>
                    <a:pt x="400418" y="141757"/>
                  </a:lnTo>
                  <a:lnTo>
                    <a:pt x="206997" y="141757"/>
                  </a:lnTo>
                  <a:lnTo>
                    <a:pt x="202463" y="146278"/>
                  </a:lnTo>
                  <a:lnTo>
                    <a:pt x="202463" y="157480"/>
                  </a:lnTo>
                  <a:lnTo>
                    <a:pt x="206997" y="162001"/>
                  </a:lnTo>
                  <a:lnTo>
                    <a:pt x="400418" y="162001"/>
                  </a:lnTo>
                  <a:lnTo>
                    <a:pt x="404952" y="157480"/>
                  </a:lnTo>
                  <a:lnTo>
                    <a:pt x="404952" y="151879"/>
                  </a:lnTo>
                  <a:lnTo>
                    <a:pt x="404952" y="146278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3985643" y="5017977"/>
            <a:ext cx="549275" cy="548640"/>
          </a:xfrm>
          <a:custGeom>
            <a:avLst/>
            <a:gdLst/>
            <a:ahLst/>
            <a:cxnLst/>
            <a:rect l="l" t="t" r="r" b="b"/>
            <a:pathLst>
              <a:path w="549275" h="548639">
                <a:moveTo>
                  <a:pt x="51434" y="239417"/>
                </a:moveTo>
                <a:lnTo>
                  <a:pt x="34289" y="239417"/>
                </a:lnTo>
                <a:lnTo>
                  <a:pt x="34289" y="522119"/>
                </a:lnTo>
                <a:lnTo>
                  <a:pt x="36315" y="532190"/>
                </a:lnTo>
                <a:lnTo>
                  <a:pt x="41833" y="540491"/>
                </a:lnTo>
                <a:lnTo>
                  <a:pt x="50009" y="546127"/>
                </a:lnTo>
                <a:lnTo>
                  <a:pt x="60007" y="548205"/>
                </a:lnTo>
                <a:lnTo>
                  <a:pt x="488721" y="548205"/>
                </a:lnTo>
                <a:lnTo>
                  <a:pt x="498722" y="546127"/>
                </a:lnTo>
                <a:lnTo>
                  <a:pt x="506893" y="540491"/>
                </a:lnTo>
                <a:lnTo>
                  <a:pt x="512404" y="532190"/>
                </a:lnTo>
                <a:lnTo>
                  <a:pt x="512634" y="531047"/>
                </a:lnTo>
                <a:lnTo>
                  <a:pt x="55295" y="531047"/>
                </a:lnTo>
                <a:lnTo>
                  <a:pt x="51434" y="526856"/>
                </a:lnTo>
                <a:lnTo>
                  <a:pt x="51434" y="239417"/>
                </a:lnTo>
                <a:close/>
              </a:path>
              <a:path w="549275" h="548639">
                <a:moveTo>
                  <a:pt x="257213" y="136484"/>
                </a:moveTo>
                <a:lnTo>
                  <a:pt x="240068" y="136484"/>
                </a:lnTo>
                <a:lnTo>
                  <a:pt x="240068" y="531047"/>
                </a:lnTo>
                <a:lnTo>
                  <a:pt x="257213" y="531047"/>
                </a:lnTo>
                <a:lnTo>
                  <a:pt x="257213" y="136484"/>
                </a:lnTo>
                <a:close/>
              </a:path>
              <a:path w="549275" h="548639">
                <a:moveTo>
                  <a:pt x="308648" y="136484"/>
                </a:moveTo>
                <a:lnTo>
                  <a:pt x="291503" y="136484"/>
                </a:lnTo>
                <a:lnTo>
                  <a:pt x="291503" y="531047"/>
                </a:lnTo>
                <a:lnTo>
                  <a:pt x="308648" y="531047"/>
                </a:lnTo>
                <a:lnTo>
                  <a:pt x="308648" y="136484"/>
                </a:lnTo>
                <a:close/>
              </a:path>
              <a:path w="549275" h="548639">
                <a:moveTo>
                  <a:pt x="514426" y="239417"/>
                </a:moveTo>
                <a:lnTo>
                  <a:pt x="497281" y="239417"/>
                </a:lnTo>
                <a:lnTo>
                  <a:pt x="497269" y="526856"/>
                </a:lnTo>
                <a:lnTo>
                  <a:pt x="493433" y="531047"/>
                </a:lnTo>
                <a:lnTo>
                  <a:pt x="512634" y="531047"/>
                </a:lnTo>
                <a:lnTo>
                  <a:pt x="514426" y="522119"/>
                </a:lnTo>
                <a:lnTo>
                  <a:pt x="514426" y="239417"/>
                </a:lnTo>
                <a:close/>
              </a:path>
              <a:path w="549275" h="548639">
                <a:moveTo>
                  <a:pt x="522998" y="119326"/>
                </a:moveTo>
                <a:lnTo>
                  <a:pt x="25717" y="119326"/>
                </a:lnTo>
                <a:lnTo>
                  <a:pt x="15714" y="121298"/>
                </a:lnTo>
                <a:lnTo>
                  <a:pt x="7539" y="126700"/>
                </a:lnTo>
                <a:lnTo>
                  <a:pt x="2023" y="134762"/>
                </a:lnTo>
                <a:lnTo>
                  <a:pt x="0" y="144713"/>
                </a:lnTo>
                <a:lnTo>
                  <a:pt x="0" y="213331"/>
                </a:lnTo>
                <a:lnTo>
                  <a:pt x="2023" y="223403"/>
                </a:lnTo>
                <a:lnTo>
                  <a:pt x="7539" y="231703"/>
                </a:lnTo>
                <a:lnTo>
                  <a:pt x="15714" y="237340"/>
                </a:lnTo>
                <a:lnTo>
                  <a:pt x="25717" y="239417"/>
                </a:lnTo>
                <a:lnTo>
                  <a:pt x="201929" y="239417"/>
                </a:lnTo>
                <a:lnTo>
                  <a:pt x="205765" y="235569"/>
                </a:lnTo>
                <a:lnTo>
                  <a:pt x="205765" y="226095"/>
                </a:lnTo>
                <a:lnTo>
                  <a:pt x="201929" y="222259"/>
                </a:lnTo>
                <a:lnTo>
                  <a:pt x="21005" y="222259"/>
                </a:lnTo>
                <a:lnTo>
                  <a:pt x="17144" y="218068"/>
                </a:lnTo>
                <a:lnTo>
                  <a:pt x="17144" y="140002"/>
                </a:lnTo>
                <a:lnTo>
                  <a:pt x="21005" y="136484"/>
                </a:lnTo>
                <a:lnTo>
                  <a:pt x="547042" y="136484"/>
                </a:lnTo>
                <a:lnTo>
                  <a:pt x="546692" y="134762"/>
                </a:lnTo>
                <a:lnTo>
                  <a:pt x="541177" y="126700"/>
                </a:lnTo>
                <a:lnTo>
                  <a:pt x="533001" y="121298"/>
                </a:lnTo>
                <a:lnTo>
                  <a:pt x="522998" y="119326"/>
                </a:lnTo>
                <a:close/>
              </a:path>
              <a:path w="549275" h="548639">
                <a:moveTo>
                  <a:pt x="547042" y="136484"/>
                </a:moveTo>
                <a:lnTo>
                  <a:pt x="527710" y="136484"/>
                </a:lnTo>
                <a:lnTo>
                  <a:pt x="531571" y="140002"/>
                </a:lnTo>
                <a:lnTo>
                  <a:pt x="531559" y="218068"/>
                </a:lnTo>
                <a:lnTo>
                  <a:pt x="527710" y="222259"/>
                </a:lnTo>
                <a:lnTo>
                  <a:pt x="346811" y="222259"/>
                </a:lnTo>
                <a:lnTo>
                  <a:pt x="342963" y="226095"/>
                </a:lnTo>
                <a:lnTo>
                  <a:pt x="342963" y="235569"/>
                </a:lnTo>
                <a:lnTo>
                  <a:pt x="346811" y="239417"/>
                </a:lnTo>
                <a:lnTo>
                  <a:pt x="522998" y="239417"/>
                </a:lnTo>
                <a:lnTo>
                  <a:pt x="533001" y="237340"/>
                </a:lnTo>
                <a:lnTo>
                  <a:pt x="541177" y="231703"/>
                </a:lnTo>
                <a:lnTo>
                  <a:pt x="546692" y="223403"/>
                </a:lnTo>
                <a:lnTo>
                  <a:pt x="548716" y="213331"/>
                </a:lnTo>
                <a:lnTo>
                  <a:pt x="548716" y="144713"/>
                </a:lnTo>
                <a:lnTo>
                  <a:pt x="547042" y="136484"/>
                </a:lnTo>
                <a:close/>
              </a:path>
              <a:path w="549275" h="548639">
                <a:moveTo>
                  <a:pt x="165604" y="0"/>
                </a:moveTo>
                <a:lnTo>
                  <a:pt x="164789" y="0"/>
                </a:lnTo>
                <a:lnTo>
                  <a:pt x="144670" y="8404"/>
                </a:lnTo>
                <a:lnTo>
                  <a:pt x="133453" y="34973"/>
                </a:lnTo>
                <a:lnTo>
                  <a:pt x="135943" y="50597"/>
                </a:lnTo>
                <a:lnTo>
                  <a:pt x="155914" y="86274"/>
                </a:lnTo>
                <a:lnTo>
                  <a:pt x="183200" y="113417"/>
                </a:lnTo>
                <a:lnTo>
                  <a:pt x="194741" y="119326"/>
                </a:lnTo>
                <a:lnTo>
                  <a:pt x="363664" y="119326"/>
                </a:lnTo>
                <a:lnTo>
                  <a:pt x="364836" y="118983"/>
                </a:lnTo>
                <a:lnTo>
                  <a:pt x="247903" y="118983"/>
                </a:lnTo>
                <a:lnTo>
                  <a:pt x="232645" y="116951"/>
                </a:lnTo>
                <a:lnTo>
                  <a:pt x="183451" y="89773"/>
                </a:lnTo>
                <a:lnTo>
                  <a:pt x="152918" y="47702"/>
                </a:lnTo>
                <a:lnTo>
                  <a:pt x="150583" y="28991"/>
                </a:lnTo>
                <a:lnTo>
                  <a:pt x="152394" y="24419"/>
                </a:lnTo>
                <a:lnTo>
                  <a:pt x="159892" y="17866"/>
                </a:lnTo>
                <a:lnTo>
                  <a:pt x="165861" y="16050"/>
                </a:lnTo>
                <a:lnTo>
                  <a:pt x="225268" y="16050"/>
                </a:lnTo>
                <a:lnTo>
                  <a:pt x="220780" y="12965"/>
                </a:lnTo>
                <a:lnTo>
                  <a:pt x="191577" y="1841"/>
                </a:lnTo>
                <a:lnTo>
                  <a:pt x="192081" y="1841"/>
                </a:lnTo>
                <a:lnTo>
                  <a:pt x="165604" y="0"/>
                </a:lnTo>
                <a:close/>
              </a:path>
              <a:path w="549275" h="548639">
                <a:moveTo>
                  <a:pt x="225268" y="16050"/>
                </a:moveTo>
                <a:lnTo>
                  <a:pt x="173316" y="16050"/>
                </a:lnTo>
                <a:lnTo>
                  <a:pt x="188575" y="18085"/>
                </a:lnTo>
                <a:lnTo>
                  <a:pt x="205012" y="23914"/>
                </a:lnTo>
                <a:lnTo>
                  <a:pt x="237756" y="45285"/>
                </a:lnTo>
                <a:lnTo>
                  <a:pt x="268297" y="87353"/>
                </a:lnTo>
                <a:lnTo>
                  <a:pt x="270624" y="100149"/>
                </a:lnTo>
                <a:lnTo>
                  <a:pt x="270624" y="106042"/>
                </a:lnTo>
                <a:lnTo>
                  <a:pt x="255346" y="118983"/>
                </a:lnTo>
                <a:lnTo>
                  <a:pt x="303047" y="118983"/>
                </a:lnTo>
                <a:lnTo>
                  <a:pt x="297078" y="117180"/>
                </a:lnTo>
                <a:lnTo>
                  <a:pt x="293179" y="113789"/>
                </a:lnTo>
                <a:lnTo>
                  <a:pt x="289585" y="110626"/>
                </a:lnTo>
                <a:lnTo>
                  <a:pt x="287769" y="106042"/>
                </a:lnTo>
                <a:lnTo>
                  <a:pt x="287769" y="100149"/>
                </a:lnTo>
                <a:lnTo>
                  <a:pt x="290099" y="87353"/>
                </a:lnTo>
                <a:lnTo>
                  <a:pt x="296721" y="73331"/>
                </a:lnTo>
                <a:lnTo>
                  <a:pt x="299388" y="69644"/>
                </a:lnTo>
                <a:lnTo>
                  <a:pt x="279196" y="69644"/>
                </a:lnTo>
                <a:lnTo>
                  <a:pt x="273545" y="60075"/>
                </a:lnTo>
                <a:lnTo>
                  <a:pt x="266607" y="50597"/>
                </a:lnTo>
                <a:lnTo>
                  <a:pt x="258429" y="41333"/>
                </a:lnTo>
                <a:lnTo>
                  <a:pt x="249060" y="32407"/>
                </a:lnTo>
                <a:lnTo>
                  <a:pt x="225268" y="16050"/>
                </a:lnTo>
                <a:close/>
              </a:path>
              <a:path w="549275" h="548639">
                <a:moveTo>
                  <a:pt x="419836" y="16050"/>
                </a:moveTo>
                <a:lnTo>
                  <a:pt x="392518" y="16050"/>
                </a:lnTo>
                <a:lnTo>
                  <a:pt x="398502" y="17866"/>
                </a:lnTo>
                <a:lnTo>
                  <a:pt x="405980" y="24419"/>
                </a:lnTo>
                <a:lnTo>
                  <a:pt x="407796" y="28991"/>
                </a:lnTo>
                <a:lnTo>
                  <a:pt x="407780" y="34973"/>
                </a:lnTo>
                <a:lnTo>
                  <a:pt x="405468" y="47702"/>
                </a:lnTo>
                <a:lnTo>
                  <a:pt x="374929" y="89773"/>
                </a:lnTo>
                <a:lnTo>
                  <a:pt x="342177" y="111131"/>
                </a:lnTo>
                <a:lnTo>
                  <a:pt x="310502" y="118983"/>
                </a:lnTo>
                <a:lnTo>
                  <a:pt x="364836" y="118983"/>
                </a:lnTo>
                <a:lnTo>
                  <a:pt x="402494" y="86274"/>
                </a:lnTo>
                <a:lnTo>
                  <a:pt x="422311" y="51547"/>
                </a:lnTo>
                <a:lnTo>
                  <a:pt x="424954" y="34973"/>
                </a:lnTo>
                <a:lnTo>
                  <a:pt x="424228" y="27133"/>
                </a:lnTo>
                <a:lnTo>
                  <a:pt x="422076" y="20026"/>
                </a:lnTo>
                <a:lnTo>
                  <a:pt x="419836" y="16050"/>
                </a:lnTo>
                <a:close/>
              </a:path>
              <a:path w="549275" h="548639">
                <a:moveTo>
                  <a:pt x="393468" y="0"/>
                </a:moveTo>
                <a:lnTo>
                  <a:pt x="337649" y="12965"/>
                </a:lnTo>
                <a:lnTo>
                  <a:pt x="299972" y="41333"/>
                </a:lnTo>
                <a:lnTo>
                  <a:pt x="279196" y="69644"/>
                </a:lnTo>
                <a:lnTo>
                  <a:pt x="299388" y="69644"/>
                </a:lnTo>
                <a:lnTo>
                  <a:pt x="307084" y="59003"/>
                </a:lnTo>
                <a:lnTo>
                  <a:pt x="320636" y="45285"/>
                </a:lnTo>
                <a:lnTo>
                  <a:pt x="336702" y="33120"/>
                </a:lnTo>
                <a:lnTo>
                  <a:pt x="353399" y="23914"/>
                </a:lnTo>
                <a:lnTo>
                  <a:pt x="369825" y="18085"/>
                </a:lnTo>
                <a:lnTo>
                  <a:pt x="385076" y="16050"/>
                </a:lnTo>
                <a:lnTo>
                  <a:pt x="419836" y="16050"/>
                </a:lnTo>
                <a:lnTo>
                  <a:pt x="418541" y="13750"/>
                </a:lnTo>
                <a:lnTo>
                  <a:pt x="413664" y="8404"/>
                </a:lnTo>
                <a:lnTo>
                  <a:pt x="393468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356400" y="4859594"/>
            <a:ext cx="791210" cy="850265"/>
          </a:xfrm>
          <a:custGeom>
            <a:avLst/>
            <a:gdLst/>
            <a:ahLst/>
            <a:cxnLst/>
            <a:rect l="l" t="t" r="r" b="b"/>
            <a:pathLst>
              <a:path w="791209" h="850264">
                <a:moveTo>
                  <a:pt x="88950" y="0"/>
                </a:moveTo>
                <a:lnTo>
                  <a:pt x="54317" y="6988"/>
                </a:lnTo>
                <a:lnTo>
                  <a:pt x="26047" y="26051"/>
                </a:lnTo>
                <a:lnTo>
                  <a:pt x="6988" y="54325"/>
                </a:lnTo>
                <a:lnTo>
                  <a:pt x="0" y="88948"/>
                </a:lnTo>
                <a:lnTo>
                  <a:pt x="0" y="849957"/>
                </a:lnTo>
                <a:lnTo>
                  <a:pt x="9880" y="849957"/>
                </a:lnTo>
                <a:lnTo>
                  <a:pt x="9880" y="88948"/>
                </a:lnTo>
                <a:lnTo>
                  <a:pt x="16093" y="58175"/>
                </a:lnTo>
                <a:lnTo>
                  <a:pt x="33037" y="33046"/>
                </a:lnTo>
                <a:lnTo>
                  <a:pt x="58170" y="16103"/>
                </a:lnTo>
                <a:lnTo>
                  <a:pt x="88950" y="9890"/>
                </a:lnTo>
                <a:lnTo>
                  <a:pt x="88950" y="0"/>
                </a:lnTo>
                <a:close/>
              </a:path>
              <a:path w="791209" h="850264">
                <a:moveTo>
                  <a:pt x="780770" y="840077"/>
                </a:moveTo>
                <a:lnTo>
                  <a:pt x="9880" y="840077"/>
                </a:lnTo>
                <a:lnTo>
                  <a:pt x="9880" y="849957"/>
                </a:lnTo>
                <a:lnTo>
                  <a:pt x="780770" y="849957"/>
                </a:lnTo>
                <a:lnTo>
                  <a:pt x="780770" y="840077"/>
                </a:lnTo>
                <a:close/>
              </a:path>
              <a:path w="791209" h="850264">
                <a:moveTo>
                  <a:pt x="701712" y="0"/>
                </a:moveTo>
                <a:lnTo>
                  <a:pt x="701713" y="9890"/>
                </a:lnTo>
                <a:lnTo>
                  <a:pt x="732485" y="16103"/>
                </a:lnTo>
                <a:lnTo>
                  <a:pt x="757615" y="33046"/>
                </a:lnTo>
                <a:lnTo>
                  <a:pt x="774557" y="58175"/>
                </a:lnTo>
                <a:lnTo>
                  <a:pt x="780770" y="88948"/>
                </a:lnTo>
                <a:lnTo>
                  <a:pt x="780770" y="849957"/>
                </a:lnTo>
                <a:lnTo>
                  <a:pt x="790651" y="849957"/>
                </a:lnTo>
                <a:lnTo>
                  <a:pt x="790651" y="88948"/>
                </a:lnTo>
                <a:lnTo>
                  <a:pt x="783662" y="54325"/>
                </a:lnTo>
                <a:lnTo>
                  <a:pt x="764601" y="26051"/>
                </a:lnTo>
                <a:lnTo>
                  <a:pt x="736328" y="6988"/>
                </a:lnTo>
                <a:lnTo>
                  <a:pt x="701712" y="0"/>
                </a:lnTo>
                <a:close/>
              </a:path>
              <a:path w="791209" h="850264">
                <a:moveTo>
                  <a:pt x="701713" y="0"/>
                </a:moveTo>
                <a:lnTo>
                  <a:pt x="88950" y="0"/>
                </a:lnTo>
                <a:lnTo>
                  <a:pt x="88950" y="9890"/>
                </a:lnTo>
                <a:lnTo>
                  <a:pt x="701713" y="9890"/>
                </a:lnTo>
                <a:lnTo>
                  <a:pt x="701713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8" name="object 38"/>
          <p:cNvGrpSpPr/>
          <p:nvPr/>
        </p:nvGrpSpPr>
        <p:grpSpPr>
          <a:xfrm>
            <a:off x="6473788" y="5006731"/>
            <a:ext cx="596265" cy="571500"/>
            <a:chOff x="6473788" y="5006731"/>
            <a:chExt cx="596265" cy="571500"/>
          </a:xfrm>
        </p:grpSpPr>
        <p:sp>
          <p:nvSpPr>
            <p:cNvPr id="39" name="object 39"/>
            <p:cNvSpPr/>
            <p:nvPr/>
          </p:nvSpPr>
          <p:spPr>
            <a:xfrm>
              <a:off x="6474981" y="5193753"/>
              <a:ext cx="594995" cy="384175"/>
            </a:xfrm>
            <a:custGeom>
              <a:avLst/>
              <a:gdLst/>
              <a:ahLst/>
              <a:cxnLst/>
              <a:rect l="l" t="t" r="r" b="b"/>
              <a:pathLst>
                <a:path w="594995" h="384175">
                  <a:moveTo>
                    <a:pt x="346964" y="160959"/>
                  </a:moveTo>
                  <a:lnTo>
                    <a:pt x="346951" y="154241"/>
                  </a:lnTo>
                  <a:lnTo>
                    <a:pt x="341401" y="148678"/>
                  </a:lnTo>
                  <a:lnTo>
                    <a:pt x="341096" y="148678"/>
                  </a:lnTo>
                  <a:lnTo>
                    <a:pt x="331685" y="128968"/>
                  </a:lnTo>
                  <a:lnTo>
                    <a:pt x="322160" y="123418"/>
                  </a:lnTo>
                  <a:lnTo>
                    <a:pt x="322160" y="309829"/>
                  </a:lnTo>
                  <a:lnTo>
                    <a:pt x="311899" y="326275"/>
                  </a:lnTo>
                  <a:lnTo>
                    <a:pt x="282384" y="342353"/>
                  </a:lnTo>
                  <a:lnTo>
                    <a:pt x="235585" y="354545"/>
                  </a:lnTo>
                  <a:lnTo>
                    <a:pt x="173482" y="359371"/>
                  </a:lnTo>
                  <a:lnTo>
                    <a:pt x="111379" y="354545"/>
                  </a:lnTo>
                  <a:lnTo>
                    <a:pt x="64579" y="342353"/>
                  </a:lnTo>
                  <a:lnTo>
                    <a:pt x="35064" y="326275"/>
                  </a:lnTo>
                  <a:lnTo>
                    <a:pt x="24790" y="309803"/>
                  </a:lnTo>
                  <a:lnTo>
                    <a:pt x="24790" y="302958"/>
                  </a:lnTo>
                  <a:lnTo>
                    <a:pt x="24790" y="272923"/>
                  </a:lnTo>
                  <a:lnTo>
                    <a:pt x="55206" y="290677"/>
                  </a:lnTo>
                  <a:lnTo>
                    <a:pt x="110896" y="304914"/>
                  </a:lnTo>
                  <a:lnTo>
                    <a:pt x="173482" y="309740"/>
                  </a:lnTo>
                  <a:lnTo>
                    <a:pt x="236067" y="304914"/>
                  </a:lnTo>
                  <a:lnTo>
                    <a:pt x="291769" y="290677"/>
                  </a:lnTo>
                  <a:lnTo>
                    <a:pt x="322160" y="272935"/>
                  </a:lnTo>
                  <a:lnTo>
                    <a:pt x="322160" y="235419"/>
                  </a:lnTo>
                  <a:lnTo>
                    <a:pt x="311899" y="251866"/>
                  </a:lnTo>
                  <a:lnTo>
                    <a:pt x="282384" y="267944"/>
                  </a:lnTo>
                  <a:lnTo>
                    <a:pt x="235585" y="280123"/>
                  </a:lnTo>
                  <a:lnTo>
                    <a:pt x="173482" y="284962"/>
                  </a:lnTo>
                  <a:lnTo>
                    <a:pt x="111379" y="280123"/>
                  </a:lnTo>
                  <a:lnTo>
                    <a:pt x="64579" y="267944"/>
                  </a:lnTo>
                  <a:lnTo>
                    <a:pt x="35064" y="251866"/>
                  </a:lnTo>
                  <a:lnTo>
                    <a:pt x="24790" y="235394"/>
                  </a:lnTo>
                  <a:lnTo>
                    <a:pt x="24790" y="228549"/>
                  </a:lnTo>
                  <a:lnTo>
                    <a:pt x="24790" y="198488"/>
                  </a:lnTo>
                  <a:lnTo>
                    <a:pt x="55206" y="216230"/>
                  </a:lnTo>
                  <a:lnTo>
                    <a:pt x="110896" y="230466"/>
                  </a:lnTo>
                  <a:lnTo>
                    <a:pt x="173482" y="235305"/>
                  </a:lnTo>
                  <a:lnTo>
                    <a:pt x="236067" y="230466"/>
                  </a:lnTo>
                  <a:lnTo>
                    <a:pt x="291769" y="216230"/>
                  </a:lnTo>
                  <a:lnTo>
                    <a:pt x="301548" y="210527"/>
                  </a:lnTo>
                  <a:lnTo>
                    <a:pt x="322160" y="198501"/>
                  </a:lnTo>
                  <a:lnTo>
                    <a:pt x="322160" y="160985"/>
                  </a:lnTo>
                  <a:lnTo>
                    <a:pt x="311899" y="177431"/>
                  </a:lnTo>
                  <a:lnTo>
                    <a:pt x="282384" y="193497"/>
                  </a:lnTo>
                  <a:lnTo>
                    <a:pt x="235585" y="205689"/>
                  </a:lnTo>
                  <a:lnTo>
                    <a:pt x="173482" y="210527"/>
                  </a:lnTo>
                  <a:lnTo>
                    <a:pt x="111379" y="205689"/>
                  </a:lnTo>
                  <a:lnTo>
                    <a:pt x="64579" y="193497"/>
                  </a:lnTo>
                  <a:lnTo>
                    <a:pt x="35064" y="177431"/>
                  </a:lnTo>
                  <a:lnTo>
                    <a:pt x="24790" y="160959"/>
                  </a:lnTo>
                  <a:lnTo>
                    <a:pt x="35064" y="144487"/>
                  </a:lnTo>
                  <a:lnTo>
                    <a:pt x="64579" y="128409"/>
                  </a:lnTo>
                  <a:lnTo>
                    <a:pt x="111379" y="116217"/>
                  </a:lnTo>
                  <a:lnTo>
                    <a:pt x="173482" y="111391"/>
                  </a:lnTo>
                  <a:lnTo>
                    <a:pt x="235585" y="116217"/>
                  </a:lnTo>
                  <a:lnTo>
                    <a:pt x="282384" y="128409"/>
                  </a:lnTo>
                  <a:lnTo>
                    <a:pt x="311899" y="144487"/>
                  </a:lnTo>
                  <a:lnTo>
                    <a:pt x="322160" y="160947"/>
                  </a:lnTo>
                  <a:lnTo>
                    <a:pt x="322160" y="123418"/>
                  </a:lnTo>
                  <a:lnTo>
                    <a:pt x="301548" y="111391"/>
                  </a:lnTo>
                  <a:lnTo>
                    <a:pt x="291769" y="105676"/>
                  </a:lnTo>
                  <a:lnTo>
                    <a:pt x="236067" y="91440"/>
                  </a:lnTo>
                  <a:lnTo>
                    <a:pt x="173482" y="86614"/>
                  </a:lnTo>
                  <a:lnTo>
                    <a:pt x="110896" y="91440"/>
                  </a:lnTo>
                  <a:lnTo>
                    <a:pt x="55206" y="105676"/>
                  </a:lnTo>
                  <a:lnTo>
                    <a:pt x="15290" y="128968"/>
                  </a:lnTo>
                  <a:lnTo>
                    <a:pt x="5867" y="148678"/>
                  </a:lnTo>
                  <a:lnTo>
                    <a:pt x="5549" y="148678"/>
                  </a:lnTo>
                  <a:lnTo>
                    <a:pt x="0" y="154241"/>
                  </a:lnTo>
                  <a:lnTo>
                    <a:pt x="0" y="316611"/>
                  </a:lnTo>
                  <a:lnTo>
                    <a:pt x="5549" y="322160"/>
                  </a:lnTo>
                  <a:lnTo>
                    <a:pt x="5905" y="322160"/>
                  </a:lnTo>
                  <a:lnTo>
                    <a:pt x="15290" y="341795"/>
                  </a:lnTo>
                  <a:lnTo>
                    <a:pt x="55206" y="365086"/>
                  </a:lnTo>
                  <a:lnTo>
                    <a:pt x="110896" y="379323"/>
                  </a:lnTo>
                  <a:lnTo>
                    <a:pt x="173482" y="384149"/>
                  </a:lnTo>
                  <a:lnTo>
                    <a:pt x="236067" y="379323"/>
                  </a:lnTo>
                  <a:lnTo>
                    <a:pt x="291769" y="365086"/>
                  </a:lnTo>
                  <a:lnTo>
                    <a:pt x="331685" y="341795"/>
                  </a:lnTo>
                  <a:lnTo>
                    <a:pt x="341058" y="322160"/>
                  </a:lnTo>
                  <a:lnTo>
                    <a:pt x="341401" y="322160"/>
                  </a:lnTo>
                  <a:lnTo>
                    <a:pt x="346951" y="316611"/>
                  </a:lnTo>
                  <a:lnTo>
                    <a:pt x="346951" y="309841"/>
                  </a:lnTo>
                  <a:lnTo>
                    <a:pt x="346964" y="302958"/>
                  </a:lnTo>
                  <a:lnTo>
                    <a:pt x="346951" y="235432"/>
                  </a:lnTo>
                  <a:lnTo>
                    <a:pt x="346964" y="228549"/>
                  </a:lnTo>
                  <a:lnTo>
                    <a:pt x="346951" y="160997"/>
                  </a:lnTo>
                  <a:close/>
                </a:path>
                <a:path w="594995" h="384175">
                  <a:moveTo>
                    <a:pt x="594804" y="5549"/>
                  </a:moveTo>
                  <a:lnTo>
                    <a:pt x="589254" y="0"/>
                  </a:lnTo>
                  <a:lnTo>
                    <a:pt x="575576" y="0"/>
                  </a:lnTo>
                  <a:lnTo>
                    <a:pt x="570026" y="5549"/>
                  </a:lnTo>
                  <a:lnTo>
                    <a:pt x="570026" y="12395"/>
                  </a:lnTo>
                  <a:lnTo>
                    <a:pt x="559739" y="28867"/>
                  </a:lnTo>
                  <a:lnTo>
                    <a:pt x="530225" y="44945"/>
                  </a:lnTo>
                  <a:lnTo>
                    <a:pt x="483438" y="57137"/>
                  </a:lnTo>
                  <a:lnTo>
                    <a:pt x="421335" y="61963"/>
                  </a:lnTo>
                  <a:lnTo>
                    <a:pt x="359219" y="57137"/>
                  </a:lnTo>
                  <a:lnTo>
                    <a:pt x="312432" y="44945"/>
                  </a:lnTo>
                  <a:lnTo>
                    <a:pt x="282917" y="28867"/>
                  </a:lnTo>
                  <a:lnTo>
                    <a:pt x="272643" y="12395"/>
                  </a:lnTo>
                  <a:lnTo>
                    <a:pt x="272643" y="5549"/>
                  </a:lnTo>
                  <a:lnTo>
                    <a:pt x="267093" y="0"/>
                  </a:lnTo>
                  <a:lnTo>
                    <a:pt x="253415" y="0"/>
                  </a:lnTo>
                  <a:lnTo>
                    <a:pt x="247865" y="5549"/>
                  </a:lnTo>
                  <a:lnTo>
                    <a:pt x="247865" y="12395"/>
                  </a:lnTo>
                  <a:lnTo>
                    <a:pt x="263131" y="44386"/>
                  </a:lnTo>
                  <a:lnTo>
                    <a:pt x="303047" y="67678"/>
                  </a:lnTo>
                  <a:lnTo>
                    <a:pt x="358736" y="81915"/>
                  </a:lnTo>
                  <a:lnTo>
                    <a:pt x="421335" y="86741"/>
                  </a:lnTo>
                  <a:lnTo>
                    <a:pt x="483920" y="81915"/>
                  </a:lnTo>
                  <a:lnTo>
                    <a:pt x="539610" y="67678"/>
                  </a:lnTo>
                  <a:lnTo>
                    <a:pt x="579526" y="44386"/>
                  </a:lnTo>
                  <a:lnTo>
                    <a:pt x="594804" y="12395"/>
                  </a:lnTo>
                  <a:lnTo>
                    <a:pt x="594804" y="5549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846051" y="5268069"/>
              <a:ext cx="223697" cy="235421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6722834" y="5057368"/>
              <a:ext cx="347345" cy="372110"/>
            </a:xfrm>
            <a:custGeom>
              <a:avLst/>
              <a:gdLst/>
              <a:ahLst/>
              <a:cxnLst/>
              <a:rect l="l" t="t" r="r" b="b"/>
              <a:pathLst>
                <a:path w="347345" h="372110">
                  <a:moveTo>
                    <a:pt x="346951" y="74345"/>
                  </a:moveTo>
                  <a:lnTo>
                    <a:pt x="346925" y="54864"/>
                  </a:lnTo>
                  <a:lnTo>
                    <a:pt x="341376" y="49314"/>
                  </a:lnTo>
                  <a:lnTo>
                    <a:pt x="334987" y="49314"/>
                  </a:lnTo>
                  <a:lnTo>
                    <a:pt x="331673" y="42367"/>
                  </a:lnTo>
                  <a:lnTo>
                    <a:pt x="322135" y="36804"/>
                  </a:lnTo>
                  <a:lnTo>
                    <a:pt x="322135" y="74295"/>
                  </a:lnTo>
                  <a:lnTo>
                    <a:pt x="311886" y="90817"/>
                  </a:lnTo>
                  <a:lnTo>
                    <a:pt x="282371" y="106883"/>
                  </a:lnTo>
                  <a:lnTo>
                    <a:pt x="235585" y="119075"/>
                  </a:lnTo>
                  <a:lnTo>
                    <a:pt x="173482" y="123913"/>
                  </a:lnTo>
                  <a:lnTo>
                    <a:pt x="111366" y="119075"/>
                  </a:lnTo>
                  <a:lnTo>
                    <a:pt x="64579" y="106883"/>
                  </a:lnTo>
                  <a:lnTo>
                    <a:pt x="35064" y="90817"/>
                  </a:lnTo>
                  <a:lnTo>
                    <a:pt x="24790" y="74345"/>
                  </a:lnTo>
                  <a:lnTo>
                    <a:pt x="35064" y="57873"/>
                  </a:lnTo>
                  <a:lnTo>
                    <a:pt x="64579" y="41795"/>
                  </a:lnTo>
                  <a:lnTo>
                    <a:pt x="111366" y="29616"/>
                  </a:lnTo>
                  <a:lnTo>
                    <a:pt x="173482" y="24777"/>
                  </a:lnTo>
                  <a:lnTo>
                    <a:pt x="235585" y="29616"/>
                  </a:lnTo>
                  <a:lnTo>
                    <a:pt x="282371" y="41795"/>
                  </a:lnTo>
                  <a:lnTo>
                    <a:pt x="311886" y="57873"/>
                  </a:lnTo>
                  <a:lnTo>
                    <a:pt x="322135" y="74295"/>
                  </a:lnTo>
                  <a:lnTo>
                    <a:pt x="322135" y="36804"/>
                  </a:lnTo>
                  <a:lnTo>
                    <a:pt x="301536" y="24777"/>
                  </a:lnTo>
                  <a:lnTo>
                    <a:pt x="291757" y="19062"/>
                  </a:lnTo>
                  <a:lnTo>
                    <a:pt x="236067" y="4826"/>
                  </a:lnTo>
                  <a:lnTo>
                    <a:pt x="173482" y="0"/>
                  </a:lnTo>
                  <a:lnTo>
                    <a:pt x="110883" y="4826"/>
                  </a:lnTo>
                  <a:lnTo>
                    <a:pt x="55194" y="19062"/>
                  </a:lnTo>
                  <a:lnTo>
                    <a:pt x="15278" y="42367"/>
                  </a:lnTo>
                  <a:lnTo>
                    <a:pt x="5867" y="62077"/>
                  </a:lnTo>
                  <a:lnTo>
                    <a:pt x="5549" y="62077"/>
                  </a:lnTo>
                  <a:lnTo>
                    <a:pt x="0" y="67627"/>
                  </a:lnTo>
                  <a:lnTo>
                    <a:pt x="0" y="155651"/>
                  </a:lnTo>
                  <a:lnTo>
                    <a:pt x="5549" y="161201"/>
                  </a:lnTo>
                  <a:lnTo>
                    <a:pt x="12395" y="161201"/>
                  </a:lnTo>
                  <a:lnTo>
                    <a:pt x="19240" y="161201"/>
                  </a:lnTo>
                  <a:lnTo>
                    <a:pt x="24790" y="155651"/>
                  </a:lnTo>
                  <a:lnTo>
                    <a:pt x="24790" y="111887"/>
                  </a:lnTo>
                  <a:lnTo>
                    <a:pt x="55194" y="129616"/>
                  </a:lnTo>
                  <a:lnTo>
                    <a:pt x="110883" y="143865"/>
                  </a:lnTo>
                  <a:lnTo>
                    <a:pt x="173482" y="148691"/>
                  </a:lnTo>
                  <a:lnTo>
                    <a:pt x="236067" y="143865"/>
                  </a:lnTo>
                  <a:lnTo>
                    <a:pt x="291757" y="129616"/>
                  </a:lnTo>
                  <a:lnTo>
                    <a:pt x="301536" y="123913"/>
                  </a:lnTo>
                  <a:lnTo>
                    <a:pt x="322135" y="111899"/>
                  </a:lnTo>
                  <a:lnTo>
                    <a:pt x="322135" y="365937"/>
                  </a:lnTo>
                  <a:lnTo>
                    <a:pt x="327685" y="371487"/>
                  </a:lnTo>
                  <a:lnTo>
                    <a:pt x="334530" y="371487"/>
                  </a:lnTo>
                  <a:lnTo>
                    <a:pt x="341376" y="371487"/>
                  </a:lnTo>
                  <a:lnTo>
                    <a:pt x="346925" y="365937"/>
                  </a:lnTo>
                  <a:lnTo>
                    <a:pt x="346925" y="74409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73788" y="5006731"/>
              <a:ext cx="225463" cy="149885"/>
            </a:xfrm>
            <a:prstGeom prst="rect">
              <a:avLst/>
            </a:prstGeom>
          </p:spPr>
        </p:pic>
      </p:grpSp>
      <p:grpSp>
        <p:nvGrpSpPr>
          <p:cNvPr id="43" name="object 43"/>
          <p:cNvGrpSpPr/>
          <p:nvPr/>
        </p:nvGrpSpPr>
        <p:grpSpPr>
          <a:xfrm>
            <a:off x="435690" y="5036949"/>
            <a:ext cx="623570" cy="584200"/>
            <a:chOff x="435690" y="5036949"/>
            <a:chExt cx="623570" cy="584200"/>
          </a:xfrm>
        </p:grpSpPr>
        <p:sp>
          <p:nvSpPr>
            <p:cNvPr id="44" name="object 44"/>
            <p:cNvSpPr/>
            <p:nvPr/>
          </p:nvSpPr>
          <p:spPr>
            <a:xfrm>
              <a:off x="677706" y="5036949"/>
              <a:ext cx="381635" cy="483870"/>
            </a:xfrm>
            <a:custGeom>
              <a:avLst/>
              <a:gdLst/>
              <a:ahLst/>
              <a:cxnLst/>
              <a:rect l="l" t="t" r="r" b="b"/>
              <a:pathLst>
                <a:path w="381634" h="483870">
                  <a:moveTo>
                    <a:pt x="377177" y="0"/>
                  </a:moveTo>
                  <a:lnTo>
                    <a:pt x="4356" y="0"/>
                  </a:lnTo>
                  <a:lnTo>
                    <a:pt x="0" y="4356"/>
                  </a:lnTo>
                  <a:lnTo>
                    <a:pt x="0" y="216027"/>
                  </a:lnTo>
                  <a:lnTo>
                    <a:pt x="4356" y="220383"/>
                  </a:lnTo>
                  <a:lnTo>
                    <a:pt x="15100" y="220383"/>
                  </a:lnTo>
                  <a:lnTo>
                    <a:pt x="19443" y="216027"/>
                  </a:lnTo>
                  <a:lnTo>
                    <a:pt x="19443" y="19443"/>
                  </a:lnTo>
                  <a:lnTo>
                    <a:pt x="362077" y="19443"/>
                  </a:lnTo>
                  <a:lnTo>
                    <a:pt x="362077" y="463816"/>
                  </a:lnTo>
                  <a:lnTo>
                    <a:pt x="113880" y="463816"/>
                  </a:lnTo>
                  <a:lnTo>
                    <a:pt x="109524" y="468160"/>
                  </a:lnTo>
                  <a:lnTo>
                    <a:pt x="109524" y="478904"/>
                  </a:lnTo>
                  <a:lnTo>
                    <a:pt x="113880" y="483260"/>
                  </a:lnTo>
                  <a:lnTo>
                    <a:pt x="371805" y="483260"/>
                  </a:lnTo>
                  <a:lnTo>
                    <a:pt x="377177" y="483260"/>
                  </a:lnTo>
                  <a:lnTo>
                    <a:pt x="381533" y="478904"/>
                  </a:lnTo>
                  <a:lnTo>
                    <a:pt x="381533" y="4356"/>
                  </a:lnTo>
                  <a:lnTo>
                    <a:pt x="377177" y="0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47396" y="5393037"/>
              <a:ext cx="147281" cy="6593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435686" y="5107076"/>
              <a:ext cx="558165" cy="513715"/>
            </a:xfrm>
            <a:custGeom>
              <a:avLst/>
              <a:gdLst/>
              <a:ahLst/>
              <a:cxnLst/>
              <a:rect l="l" t="t" r="r" b="b"/>
              <a:pathLst>
                <a:path w="558165" h="513714">
                  <a:moveTo>
                    <a:pt x="421398" y="265506"/>
                  </a:moveTo>
                  <a:lnTo>
                    <a:pt x="420763" y="260388"/>
                  </a:lnTo>
                  <a:lnTo>
                    <a:pt x="419430" y="258051"/>
                  </a:lnTo>
                  <a:lnTo>
                    <a:pt x="397764" y="241261"/>
                  </a:lnTo>
                  <a:lnTo>
                    <a:pt x="397764" y="265887"/>
                  </a:lnTo>
                  <a:lnTo>
                    <a:pt x="380098" y="288607"/>
                  </a:lnTo>
                  <a:lnTo>
                    <a:pt x="371043" y="281571"/>
                  </a:lnTo>
                  <a:lnTo>
                    <a:pt x="371043" y="280911"/>
                  </a:lnTo>
                  <a:lnTo>
                    <a:pt x="366687" y="276555"/>
                  </a:lnTo>
                  <a:lnTo>
                    <a:pt x="364604" y="276555"/>
                  </a:lnTo>
                  <a:lnTo>
                    <a:pt x="351586" y="266433"/>
                  </a:lnTo>
                  <a:lnTo>
                    <a:pt x="351586" y="291071"/>
                  </a:lnTo>
                  <a:lnTo>
                    <a:pt x="351586" y="494068"/>
                  </a:lnTo>
                  <a:lnTo>
                    <a:pt x="70840" y="494068"/>
                  </a:lnTo>
                  <a:lnTo>
                    <a:pt x="70840" y="291045"/>
                  </a:lnTo>
                  <a:lnTo>
                    <a:pt x="73964" y="288607"/>
                  </a:lnTo>
                  <a:lnTo>
                    <a:pt x="211201" y="181838"/>
                  </a:lnTo>
                  <a:lnTo>
                    <a:pt x="351586" y="291071"/>
                  </a:lnTo>
                  <a:lnTo>
                    <a:pt x="351586" y="266433"/>
                  </a:lnTo>
                  <a:lnTo>
                    <a:pt x="242862" y="181838"/>
                  </a:lnTo>
                  <a:lnTo>
                    <a:pt x="213664" y="159118"/>
                  </a:lnTo>
                  <a:lnTo>
                    <a:pt x="208749" y="159118"/>
                  </a:lnTo>
                  <a:lnTo>
                    <a:pt x="57785" y="276555"/>
                  </a:lnTo>
                  <a:lnTo>
                    <a:pt x="55753" y="276555"/>
                  </a:lnTo>
                  <a:lnTo>
                    <a:pt x="51396" y="280911"/>
                  </a:lnTo>
                  <a:lnTo>
                    <a:pt x="51396" y="281533"/>
                  </a:lnTo>
                  <a:lnTo>
                    <a:pt x="42303" y="288607"/>
                  </a:lnTo>
                  <a:lnTo>
                    <a:pt x="24625" y="265887"/>
                  </a:lnTo>
                  <a:lnTo>
                    <a:pt x="25069" y="265506"/>
                  </a:lnTo>
                  <a:lnTo>
                    <a:pt x="210832" y="120980"/>
                  </a:lnTo>
                  <a:lnTo>
                    <a:pt x="295287" y="186448"/>
                  </a:lnTo>
                  <a:lnTo>
                    <a:pt x="295287" y="187172"/>
                  </a:lnTo>
                  <a:lnTo>
                    <a:pt x="299643" y="191516"/>
                  </a:lnTo>
                  <a:lnTo>
                    <a:pt x="301828" y="191516"/>
                  </a:lnTo>
                  <a:lnTo>
                    <a:pt x="338467" y="219913"/>
                  </a:lnTo>
                  <a:lnTo>
                    <a:pt x="338467" y="220637"/>
                  </a:lnTo>
                  <a:lnTo>
                    <a:pt x="342823" y="224993"/>
                  </a:lnTo>
                  <a:lnTo>
                    <a:pt x="345020" y="224993"/>
                  </a:lnTo>
                  <a:lnTo>
                    <a:pt x="397294" y="265506"/>
                  </a:lnTo>
                  <a:lnTo>
                    <a:pt x="397764" y="265887"/>
                  </a:lnTo>
                  <a:lnTo>
                    <a:pt x="397764" y="241261"/>
                  </a:lnTo>
                  <a:lnTo>
                    <a:pt x="357924" y="210388"/>
                  </a:lnTo>
                  <a:lnTo>
                    <a:pt x="357924" y="144665"/>
                  </a:lnTo>
                  <a:lnTo>
                    <a:pt x="353568" y="140309"/>
                  </a:lnTo>
                  <a:lnTo>
                    <a:pt x="338467" y="140309"/>
                  </a:lnTo>
                  <a:lnTo>
                    <a:pt x="338467" y="159753"/>
                  </a:lnTo>
                  <a:lnTo>
                    <a:pt x="338467" y="195313"/>
                  </a:lnTo>
                  <a:lnTo>
                    <a:pt x="314731" y="176911"/>
                  </a:lnTo>
                  <a:lnTo>
                    <a:pt x="314731" y="159753"/>
                  </a:lnTo>
                  <a:lnTo>
                    <a:pt x="338467" y="159753"/>
                  </a:lnTo>
                  <a:lnTo>
                    <a:pt x="338467" y="140309"/>
                  </a:lnTo>
                  <a:lnTo>
                    <a:pt x="299643" y="140309"/>
                  </a:lnTo>
                  <a:lnTo>
                    <a:pt x="295287" y="144665"/>
                  </a:lnTo>
                  <a:lnTo>
                    <a:pt x="295287" y="161848"/>
                  </a:lnTo>
                  <a:lnTo>
                    <a:pt x="242570" y="120980"/>
                  </a:lnTo>
                  <a:lnTo>
                    <a:pt x="217982" y="101917"/>
                  </a:lnTo>
                  <a:lnTo>
                    <a:pt x="214579" y="98310"/>
                  </a:lnTo>
                  <a:lnTo>
                    <a:pt x="208927" y="97815"/>
                  </a:lnTo>
                  <a:lnTo>
                    <a:pt x="762" y="259778"/>
                  </a:lnTo>
                  <a:lnTo>
                    <a:pt x="50" y="265506"/>
                  </a:lnTo>
                  <a:lnTo>
                    <a:pt x="0" y="265887"/>
                  </a:lnTo>
                  <a:lnTo>
                    <a:pt x="34505" y="310261"/>
                  </a:lnTo>
                  <a:lnTo>
                    <a:pt x="36842" y="311581"/>
                  </a:lnTo>
                  <a:lnTo>
                    <a:pt x="41960" y="312216"/>
                  </a:lnTo>
                  <a:lnTo>
                    <a:pt x="44259" y="311581"/>
                  </a:lnTo>
                  <a:lnTo>
                    <a:pt x="44437" y="311581"/>
                  </a:lnTo>
                  <a:lnTo>
                    <a:pt x="51396" y="306171"/>
                  </a:lnTo>
                  <a:lnTo>
                    <a:pt x="51396" y="509155"/>
                  </a:lnTo>
                  <a:lnTo>
                    <a:pt x="55753" y="513511"/>
                  </a:lnTo>
                  <a:lnTo>
                    <a:pt x="361315" y="513511"/>
                  </a:lnTo>
                  <a:lnTo>
                    <a:pt x="366687" y="513511"/>
                  </a:lnTo>
                  <a:lnTo>
                    <a:pt x="371043" y="509155"/>
                  </a:lnTo>
                  <a:lnTo>
                    <a:pt x="371043" y="306209"/>
                  </a:lnTo>
                  <a:lnTo>
                    <a:pt x="377545" y="311264"/>
                  </a:lnTo>
                  <a:lnTo>
                    <a:pt x="379653" y="311975"/>
                  </a:lnTo>
                  <a:lnTo>
                    <a:pt x="382397" y="311975"/>
                  </a:lnTo>
                  <a:lnTo>
                    <a:pt x="385559" y="311581"/>
                  </a:lnTo>
                  <a:lnTo>
                    <a:pt x="387883" y="310261"/>
                  </a:lnTo>
                  <a:lnTo>
                    <a:pt x="404723" y="288607"/>
                  </a:lnTo>
                  <a:lnTo>
                    <a:pt x="420700" y="268084"/>
                  </a:lnTo>
                  <a:lnTo>
                    <a:pt x="421297" y="265887"/>
                  </a:lnTo>
                  <a:lnTo>
                    <a:pt x="421398" y="265506"/>
                  </a:lnTo>
                  <a:close/>
                </a:path>
                <a:path w="558165" h="513714">
                  <a:moveTo>
                    <a:pt x="558038" y="234365"/>
                  </a:moveTo>
                  <a:lnTo>
                    <a:pt x="553681" y="230022"/>
                  </a:lnTo>
                  <a:lnTo>
                    <a:pt x="453275" y="230022"/>
                  </a:lnTo>
                  <a:lnTo>
                    <a:pt x="448932" y="234365"/>
                  </a:lnTo>
                  <a:lnTo>
                    <a:pt x="448932" y="245110"/>
                  </a:lnTo>
                  <a:lnTo>
                    <a:pt x="453275" y="249466"/>
                  </a:lnTo>
                  <a:lnTo>
                    <a:pt x="548309" y="249466"/>
                  </a:lnTo>
                  <a:lnTo>
                    <a:pt x="553681" y="249466"/>
                  </a:lnTo>
                  <a:lnTo>
                    <a:pt x="558038" y="245110"/>
                  </a:lnTo>
                  <a:lnTo>
                    <a:pt x="558038" y="234365"/>
                  </a:lnTo>
                  <a:close/>
                </a:path>
                <a:path w="558165" h="513714">
                  <a:moveTo>
                    <a:pt x="558076" y="81013"/>
                  </a:moveTo>
                  <a:lnTo>
                    <a:pt x="553720" y="76657"/>
                  </a:lnTo>
                  <a:lnTo>
                    <a:pt x="311937" y="76657"/>
                  </a:lnTo>
                  <a:lnTo>
                    <a:pt x="307581" y="81013"/>
                  </a:lnTo>
                  <a:lnTo>
                    <a:pt x="307581" y="91744"/>
                  </a:lnTo>
                  <a:lnTo>
                    <a:pt x="311937" y="96100"/>
                  </a:lnTo>
                  <a:lnTo>
                    <a:pt x="548347" y="96100"/>
                  </a:lnTo>
                  <a:lnTo>
                    <a:pt x="553720" y="96100"/>
                  </a:lnTo>
                  <a:lnTo>
                    <a:pt x="558076" y="91744"/>
                  </a:lnTo>
                  <a:lnTo>
                    <a:pt x="558076" y="81013"/>
                  </a:lnTo>
                  <a:close/>
                </a:path>
                <a:path w="558165" h="513714">
                  <a:moveTo>
                    <a:pt x="558076" y="4343"/>
                  </a:moveTo>
                  <a:lnTo>
                    <a:pt x="553720" y="0"/>
                  </a:lnTo>
                  <a:lnTo>
                    <a:pt x="311937" y="0"/>
                  </a:lnTo>
                  <a:lnTo>
                    <a:pt x="307581" y="4343"/>
                  </a:lnTo>
                  <a:lnTo>
                    <a:pt x="307581" y="15087"/>
                  </a:lnTo>
                  <a:lnTo>
                    <a:pt x="311937" y="19443"/>
                  </a:lnTo>
                  <a:lnTo>
                    <a:pt x="548347" y="19443"/>
                  </a:lnTo>
                  <a:lnTo>
                    <a:pt x="553720" y="19443"/>
                  </a:lnTo>
                  <a:lnTo>
                    <a:pt x="558076" y="15087"/>
                  </a:lnTo>
                  <a:lnTo>
                    <a:pt x="558076" y="4343"/>
                  </a:lnTo>
                  <a:close/>
                </a:path>
                <a:path w="558165" h="513714">
                  <a:moveTo>
                    <a:pt x="558101" y="157746"/>
                  </a:moveTo>
                  <a:lnTo>
                    <a:pt x="553745" y="153403"/>
                  </a:lnTo>
                  <a:lnTo>
                    <a:pt x="406107" y="153403"/>
                  </a:lnTo>
                  <a:lnTo>
                    <a:pt x="401764" y="157746"/>
                  </a:lnTo>
                  <a:lnTo>
                    <a:pt x="401764" y="168490"/>
                  </a:lnTo>
                  <a:lnTo>
                    <a:pt x="406107" y="172847"/>
                  </a:lnTo>
                  <a:lnTo>
                    <a:pt x="548373" y="172847"/>
                  </a:lnTo>
                  <a:lnTo>
                    <a:pt x="553745" y="172847"/>
                  </a:lnTo>
                  <a:lnTo>
                    <a:pt x="558101" y="168490"/>
                  </a:lnTo>
                  <a:lnTo>
                    <a:pt x="558101" y="157746"/>
                  </a:lnTo>
                  <a:close/>
                </a:path>
              </a:pathLst>
            </a:custGeom>
            <a:solidFill>
              <a:srgbClr val="0E7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0" name="object 50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03617" y="90977"/>
            <a:ext cx="699706" cy="711735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39249" y="243743"/>
            <a:ext cx="825296" cy="386930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700968" y="2246279"/>
            <a:ext cx="758367" cy="11649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413111" y="2253364"/>
            <a:ext cx="782561" cy="108229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106923" y="2189991"/>
            <a:ext cx="203034" cy="202958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403209" y="2203620"/>
            <a:ext cx="159245" cy="159245"/>
          </a:xfrm>
          <a:prstGeom prst="rect">
            <a:avLst/>
          </a:prstGeom>
        </p:spPr>
      </p:pic>
      <p:sp>
        <p:nvSpPr>
          <p:cNvPr id="57" name="object 57"/>
          <p:cNvSpPr/>
          <p:nvPr/>
        </p:nvSpPr>
        <p:spPr>
          <a:xfrm>
            <a:off x="5254683" y="5002207"/>
            <a:ext cx="596265" cy="596265"/>
          </a:xfrm>
          <a:custGeom>
            <a:avLst/>
            <a:gdLst/>
            <a:ahLst/>
            <a:cxnLst/>
            <a:rect l="l" t="t" r="r" b="b"/>
            <a:pathLst>
              <a:path w="596264" h="596264">
                <a:moveTo>
                  <a:pt x="298107" y="0"/>
                </a:moveTo>
                <a:lnTo>
                  <a:pt x="249813" y="3908"/>
                </a:lnTo>
                <a:lnTo>
                  <a:pt x="203978" y="15223"/>
                </a:lnTo>
                <a:lnTo>
                  <a:pt x="161220" y="33324"/>
                </a:lnTo>
                <a:lnTo>
                  <a:pt x="122157" y="57593"/>
                </a:lnTo>
                <a:lnTo>
                  <a:pt x="87407" y="87412"/>
                </a:lnTo>
                <a:lnTo>
                  <a:pt x="57589" y="122162"/>
                </a:lnTo>
                <a:lnTo>
                  <a:pt x="33321" y="161226"/>
                </a:lnTo>
                <a:lnTo>
                  <a:pt x="15221" y="203983"/>
                </a:lnTo>
                <a:lnTo>
                  <a:pt x="3908" y="249816"/>
                </a:lnTo>
                <a:lnTo>
                  <a:pt x="0" y="298107"/>
                </a:lnTo>
                <a:lnTo>
                  <a:pt x="3908" y="346397"/>
                </a:lnTo>
                <a:lnTo>
                  <a:pt x="15221" y="392230"/>
                </a:lnTo>
                <a:lnTo>
                  <a:pt x="33321" y="434988"/>
                </a:lnTo>
                <a:lnTo>
                  <a:pt x="57589" y="474051"/>
                </a:lnTo>
                <a:lnTo>
                  <a:pt x="87407" y="508801"/>
                </a:lnTo>
                <a:lnTo>
                  <a:pt x="122157" y="538620"/>
                </a:lnTo>
                <a:lnTo>
                  <a:pt x="161220" y="562890"/>
                </a:lnTo>
                <a:lnTo>
                  <a:pt x="203978" y="580991"/>
                </a:lnTo>
                <a:lnTo>
                  <a:pt x="249813" y="592305"/>
                </a:lnTo>
                <a:lnTo>
                  <a:pt x="298107" y="596214"/>
                </a:lnTo>
                <a:lnTo>
                  <a:pt x="346397" y="592305"/>
                </a:lnTo>
                <a:lnTo>
                  <a:pt x="392230" y="580991"/>
                </a:lnTo>
                <a:lnTo>
                  <a:pt x="411500" y="572833"/>
                </a:lnTo>
                <a:lnTo>
                  <a:pt x="298107" y="572833"/>
                </a:lnTo>
                <a:lnTo>
                  <a:pt x="286150" y="568502"/>
                </a:lnTo>
                <a:lnTo>
                  <a:pt x="249339" y="568502"/>
                </a:lnTo>
                <a:lnTo>
                  <a:pt x="214718" y="559893"/>
                </a:lnTo>
                <a:lnTo>
                  <a:pt x="181968" y="547055"/>
                </a:lnTo>
                <a:lnTo>
                  <a:pt x="151405" y="530298"/>
                </a:lnTo>
                <a:lnTo>
                  <a:pt x="123342" y="509930"/>
                </a:lnTo>
                <a:lnTo>
                  <a:pt x="143144" y="501195"/>
                </a:lnTo>
                <a:lnTo>
                  <a:pt x="164061" y="493585"/>
                </a:lnTo>
                <a:lnTo>
                  <a:pt x="165698" y="493102"/>
                </a:lnTo>
                <a:lnTo>
                  <a:pt x="104774" y="493102"/>
                </a:lnTo>
                <a:lnTo>
                  <a:pt x="72417" y="454580"/>
                </a:lnTo>
                <a:lnTo>
                  <a:pt x="47466" y="410543"/>
                </a:lnTo>
                <a:lnTo>
                  <a:pt x="30887" y="361957"/>
                </a:lnTo>
                <a:lnTo>
                  <a:pt x="23647" y="309791"/>
                </a:lnTo>
                <a:lnTo>
                  <a:pt x="595268" y="309791"/>
                </a:lnTo>
                <a:lnTo>
                  <a:pt x="596214" y="298107"/>
                </a:lnTo>
                <a:lnTo>
                  <a:pt x="595267" y="286410"/>
                </a:lnTo>
                <a:lnTo>
                  <a:pt x="23647" y="286410"/>
                </a:lnTo>
                <a:lnTo>
                  <a:pt x="30887" y="234243"/>
                </a:lnTo>
                <a:lnTo>
                  <a:pt x="47466" y="185659"/>
                </a:lnTo>
                <a:lnTo>
                  <a:pt x="72417" y="141626"/>
                </a:lnTo>
                <a:lnTo>
                  <a:pt x="104774" y="103111"/>
                </a:lnTo>
                <a:lnTo>
                  <a:pt x="165692" y="103111"/>
                </a:lnTo>
                <a:lnTo>
                  <a:pt x="164061" y="102630"/>
                </a:lnTo>
                <a:lnTo>
                  <a:pt x="143144" y="95018"/>
                </a:lnTo>
                <a:lnTo>
                  <a:pt x="123342" y="86283"/>
                </a:lnTo>
                <a:lnTo>
                  <a:pt x="151400" y="65914"/>
                </a:lnTo>
                <a:lnTo>
                  <a:pt x="181964" y="49153"/>
                </a:lnTo>
                <a:lnTo>
                  <a:pt x="214716" y="36315"/>
                </a:lnTo>
                <a:lnTo>
                  <a:pt x="249339" y="27711"/>
                </a:lnTo>
                <a:lnTo>
                  <a:pt x="286150" y="27711"/>
                </a:lnTo>
                <a:lnTo>
                  <a:pt x="298107" y="23380"/>
                </a:lnTo>
                <a:lnTo>
                  <a:pt x="411500" y="23380"/>
                </a:lnTo>
                <a:lnTo>
                  <a:pt x="392230" y="15223"/>
                </a:lnTo>
                <a:lnTo>
                  <a:pt x="346397" y="3908"/>
                </a:lnTo>
                <a:lnTo>
                  <a:pt x="298107" y="0"/>
                </a:lnTo>
                <a:close/>
              </a:path>
              <a:path w="596264" h="596264">
                <a:moveTo>
                  <a:pt x="444362" y="473062"/>
                </a:moveTo>
                <a:lnTo>
                  <a:pt x="298107" y="473062"/>
                </a:lnTo>
                <a:lnTo>
                  <a:pt x="314933" y="473365"/>
                </a:lnTo>
                <a:lnTo>
                  <a:pt x="331608" y="474267"/>
                </a:lnTo>
                <a:lnTo>
                  <a:pt x="348090" y="475757"/>
                </a:lnTo>
                <a:lnTo>
                  <a:pt x="364337" y="477824"/>
                </a:lnTo>
                <a:lnTo>
                  <a:pt x="349913" y="517814"/>
                </a:lnTo>
                <a:lnTo>
                  <a:pt x="333498" y="547679"/>
                </a:lnTo>
                <a:lnTo>
                  <a:pt x="315945" y="566369"/>
                </a:lnTo>
                <a:lnTo>
                  <a:pt x="298107" y="572833"/>
                </a:lnTo>
                <a:lnTo>
                  <a:pt x="411500" y="572833"/>
                </a:lnTo>
                <a:lnTo>
                  <a:pt x="421730" y="568502"/>
                </a:lnTo>
                <a:lnTo>
                  <a:pt x="346862" y="568502"/>
                </a:lnTo>
                <a:lnTo>
                  <a:pt x="356050" y="555804"/>
                </a:lnTo>
                <a:lnTo>
                  <a:pt x="380326" y="504355"/>
                </a:lnTo>
                <a:lnTo>
                  <a:pt x="387489" y="481850"/>
                </a:lnTo>
                <a:lnTo>
                  <a:pt x="467311" y="481850"/>
                </a:lnTo>
                <a:lnTo>
                  <a:pt x="444909" y="473230"/>
                </a:lnTo>
                <a:lnTo>
                  <a:pt x="444362" y="473062"/>
                </a:lnTo>
                <a:close/>
              </a:path>
              <a:path w="596264" h="596264">
                <a:moveTo>
                  <a:pt x="233328" y="481850"/>
                </a:moveTo>
                <a:lnTo>
                  <a:pt x="208724" y="481850"/>
                </a:lnTo>
                <a:lnTo>
                  <a:pt x="210959" y="489623"/>
                </a:lnTo>
                <a:lnTo>
                  <a:pt x="231489" y="540848"/>
                </a:lnTo>
                <a:lnTo>
                  <a:pt x="249339" y="568502"/>
                </a:lnTo>
                <a:lnTo>
                  <a:pt x="286150" y="568502"/>
                </a:lnTo>
                <a:lnTo>
                  <a:pt x="280261" y="566369"/>
                </a:lnTo>
                <a:lnTo>
                  <a:pt x="262705" y="547679"/>
                </a:lnTo>
                <a:lnTo>
                  <a:pt x="246293" y="517814"/>
                </a:lnTo>
                <a:lnTo>
                  <a:pt x="233328" y="481850"/>
                </a:lnTo>
                <a:close/>
              </a:path>
              <a:path w="596264" h="596264">
                <a:moveTo>
                  <a:pt x="467311" y="481850"/>
                </a:moveTo>
                <a:lnTo>
                  <a:pt x="387489" y="481850"/>
                </a:lnTo>
                <a:lnTo>
                  <a:pt x="410244" y="487127"/>
                </a:lnTo>
                <a:lnTo>
                  <a:pt x="432146" y="493585"/>
                </a:lnTo>
                <a:lnTo>
                  <a:pt x="453062" y="501195"/>
                </a:lnTo>
                <a:lnTo>
                  <a:pt x="472859" y="509930"/>
                </a:lnTo>
                <a:lnTo>
                  <a:pt x="444796" y="530298"/>
                </a:lnTo>
                <a:lnTo>
                  <a:pt x="414232" y="547055"/>
                </a:lnTo>
                <a:lnTo>
                  <a:pt x="381483" y="559893"/>
                </a:lnTo>
                <a:lnTo>
                  <a:pt x="346862" y="568502"/>
                </a:lnTo>
                <a:lnTo>
                  <a:pt x="421730" y="568502"/>
                </a:lnTo>
                <a:lnTo>
                  <a:pt x="434988" y="562890"/>
                </a:lnTo>
                <a:lnTo>
                  <a:pt x="474051" y="538620"/>
                </a:lnTo>
                <a:lnTo>
                  <a:pt x="508801" y="508801"/>
                </a:lnTo>
                <a:lnTo>
                  <a:pt x="522272" y="493102"/>
                </a:lnTo>
                <a:lnTo>
                  <a:pt x="491426" y="493102"/>
                </a:lnTo>
                <a:lnTo>
                  <a:pt x="468884" y="482455"/>
                </a:lnTo>
                <a:lnTo>
                  <a:pt x="467311" y="481850"/>
                </a:lnTo>
                <a:close/>
              </a:path>
              <a:path w="596264" h="596264">
                <a:moveTo>
                  <a:pt x="209105" y="309791"/>
                </a:moveTo>
                <a:lnTo>
                  <a:pt x="185737" y="309791"/>
                </a:lnTo>
                <a:lnTo>
                  <a:pt x="187134" y="346397"/>
                </a:lnTo>
                <a:lnTo>
                  <a:pt x="187256" y="349589"/>
                </a:lnTo>
                <a:lnTo>
                  <a:pt x="190650" y="388042"/>
                </a:lnTo>
                <a:lnTo>
                  <a:pt x="195861" y="424723"/>
                </a:lnTo>
                <a:lnTo>
                  <a:pt x="202831" y="459206"/>
                </a:lnTo>
                <a:lnTo>
                  <a:pt x="176526" y="465467"/>
                </a:lnTo>
                <a:lnTo>
                  <a:pt x="151298" y="473230"/>
                </a:lnTo>
                <a:lnTo>
                  <a:pt x="127322" y="482455"/>
                </a:lnTo>
                <a:lnTo>
                  <a:pt x="104774" y="493102"/>
                </a:lnTo>
                <a:lnTo>
                  <a:pt x="165698" y="493102"/>
                </a:lnTo>
                <a:lnTo>
                  <a:pt x="185964" y="487127"/>
                </a:lnTo>
                <a:lnTo>
                  <a:pt x="208724" y="481850"/>
                </a:lnTo>
                <a:lnTo>
                  <a:pt x="233328" y="481850"/>
                </a:lnTo>
                <a:lnTo>
                  <a:pt x="231876" y="477824"/>
                </a:lnTo>
                <a:lnTo>
                  <a:pt x="248124" y="475757"/>
                </a:lnTo>
                <a:lnTo>
                  <a:pt x="264606" y="474267"/>
                </a:lnTo>
                <a:lnTo>
                  <a:pt x="281280" y="473365"/>
                </a:lnTo>
                <a:lnTo>
                  <a:pt x="298107" y="473062"/>
                </a:lnTo>
                <a:lnTo>
                  <a:pt x="444362" y="473062"/>
                </a:lnTo>
                <a:lnTo>
                  <a:pt x="419681" y="465467"/>
                </a:lnTo>
                <a:lnTo>
                  <a:pt x="393382" y="459206"/>
                </a:lnTo>
                <a:lnTo>
                  <a:pt x="394213" y="455091"/>
                </a:lnTo>
                <a:lnTo>
                  <a:pt x="225844" y="455091"/>
                </a:lnTo>
                <a:lnTo>
                  <a:pt x="219269" y="423083"/>
                </a:lnTo>
                <a:lnTo>
                  <a:pt x="214156" y="388042"/>
                </a:lnTo>
                <a:lnTo>
                  <a:pt x="210701" y="350185"/>
                </a:lnTo>
                <a:lnTo>
                  <a:pt x="209105" y="309791"/>
                </a:lnTo>
                <a:close/>
              </a:path>
              <a:path w="596264" h="596264">
                <a:moveTo>
                  <a:pt x="595268" y="309791"/>
                </a:moveTo>
                <a:lnTo>
                  <a:pt x="572566" y="309791"/>
                </a:lnTo>
                <a:lnTo>
                  <a:pt x="565321" y="361957"/>
                </a:lnTo>
                <a:lnTo>
                  <a:pt x="548741" y="410543"/>
                </a:lnTo>
                <a:lnTo>
                  <a:pt x="523789" y="454580"/>
                </a:lnTo>
                <a:lnTo>
                  <a:pt x="491426" y="493102"/>
                </a:lnTo>
                <a:lnTo>
                  <a:pt x="522272" y="493102"/>
                </a:lnTo>
                <a:lnTo>
                  <a:pt x="538620" y="474051"/>
                </a:lnTo>
                <a:lnTo>
                  <a:pt x="562890" y="434988"/>
                </a:lnTo>
                <a:lnTo>
                  <a:pt x="580991" y="392230"/>
                </a:lnTo>
                <a:lnTo>
                  <a:pt x="592305" y="346397"/>
                </a:lnTo>
                <a:lnTo>
                  <a:pt x="595268" y="309791"/>
                </a:lnTo>
                <a:close/>
              </a:path>
              <a:path w="596264" h="596264">
                <a:moveTo>
                  <a:pt x="298107" y="449668"/>
                </a:moveTo>
                <a:lnTo>
                  <a:pt x="279752" y="450014"/>
                </a:lnTo>
                <a:lnTo>
                  <a:pt x="261561" y="451042"/>
                </a:lnTo>
                <a:lnTo>
                  <a:pt x="243577" y="452738"/>
                </a:lnTo>
                <a:lnTo>
                  <a:pt x="225844" y="455091"/>
                </a:lnTo>
                <a:lnTo>
                  <a:pt x="370357" y="455091"/>
                </a:lnTo>
                <a:lnTo>
                  <a:pt x="352629" y="452738"/>
                </a:lnTo>
                <a:lnTo>
                  <a:pt x="334646" y="451042"/>
                </a:lnTo>
                <a:lnTo>
                  <a:pt x="316456" y="450014"/>
                </a:lnTo>
                <a:lnTo>
                  <a:pt x="298107" y="449668"/>
                </a:lnTo>
                <a:close/>
              </a:path>
              <a:path w="596264" h="596264">
                <a:moveTo>
                  <a:pt x="410476" y="309791"/>
                </a:moveTo>
                <a:lnTo>
                  <a:pt x="387083" y="309791"/>
                </a:lnTo>
                <a:lnTo>
                  <a:pt x="385648" y="346397"/>
                </a:lnTo>
                <a:lnTo>
                  <a:pt x="385523" y="349589"/>
                </a:lnTo>
                <a:lnTo>
                  <a:pt x="385500" y="350185"/>
                </a:lnTo>
                <a:lnTo>
                  <a:pt x="382047" y="388042"/>
                </a:lnTo>
                <a:lnTo>
                  <a:pt x="376933" y="423083"/>
                </a:lnTo>
                <a:lnTo>
                  <a:pt x="370462" y="454580"/>
                </a:lnTo>
                <a:lnTo>
                  <a:pt x="370357" y="455091"/>
                </a:lnTo>
                <a:lnTo>
                  <a:pt x="394213" y="455091"/>
                </a:lnTo>
                <a:lnTo>
                  <a:pt x="400346" y="424723"/>
                </a:lnTo>
                <a:lnTo>
                  <a:pt x="405558" y="388042"/>
                </a:lnTo>
                <a:lnTo>
                  <a:pt x="408903" y="350185"/>
                </a:lnTo>
                <a:lnTo>
                  <a:pt x="408955" y="349589"/>
                </a:lnTo>
                <a:lnTo>
                  <a:pt x="410476" y="309791"/>
                </a:lnTo>
                <a:close/>
              </a:path>
              <a:path w="596264" h="596264">
                <a:moveTo>
                  <a:pt x="165692" y="103111"/>
                </a:moveTo>
                <a:lnTo>
                  <a:pt x="104774" y="103111"/>
                </a:lnTo>
                <a:lnTo>
                  <a:pt x="127322" y="113752"/>
                </a:lnTo>
                <a:lnTo>
                  <a:pt x="151298" y="122978"/>
                </a:lnTo>
                <a:lnTo>
                  <a:pt x="176526" y="130745"/>
                </a:lnTo>
                <a:lnTo>
                  <a:pt x="202831" y="137007"/>
                </a:lnTo>
                <a:lnTo>
                  <a:pt x="195861" y="171485"/>
                </a:lnTo>
                <a:lnTo>
                  <a:pt x="190649" y="208175"/>
                </a:lnTo>
                <a:lnTo>
                  <a:pt x="187309" y="246021"/>
                </a:lnTo>
                <a:lnTo>
                  <a:pt x="187256" y="246617"/>
                </a:lnTo>
                <a:lnTo>
                  <a:pt x="185737" y="286410"/>
                </a:lnTo>
                <a:lnTo>
                  <a:pt x="209105" y="286410"/>
                </a:lnTo>
                <a:lnTo>
                  <a:pt x="210552" y="249816"/>
                </a:lnTo>
                <a:lnTo>
                  <a:pt x="210679" y="246617"/>
                </a:lnTo>
                <a:lnTo>
                  <a:pt x="214160" y="208175"/>
                </a:lnTo>
                <a:lnTo>
                  <a:pt x="225740" y="141626"/>
                </a:lnTo>
                <a:lnTo>
                  <a:pt x="225844" y="141122"/>
                </a:lnTo>
                <a:lnTo>
                  <a:pt x="394213" y="141122"/>
                </a:lnTo>
                <a:lnTo>
                  <a:pt x="393382" y="137007"/>
                </a:lnTo>
                <a:lnTo>
                  <a:pt x="419681" y="130745"/>
                </a:lnTo>
                <a:lnTo>
                  <a:pt x="444347" y="123151"/>
                </a:lnTo>
                <a:lnTo>
                  <a:pt x="298107" y="123151"/>
                </a:lnTo>
                <a:lnTo>
                  <a:pt x="281280" y="122848"/>
                </a:lnTo>
                <a:lnTo>
                  <a:pt x="264606" y="121946"/>
                </a:lnTo>
                <a:lnTo>
                  <a:pt x="248124" y="120456"/>
                </a:lnTo>
                <a:lnTo>
                  <a:pt x="231876" y="118389"/>
                </a:lnTo>
                <a:lnTo>
                  <a:pt x="233323" y="114376"/>
                </a:lnTo>
                <a:lnTo>
                  <a:pt x="208724" y="114376"/>
                </a:lnTo>
                <a:lnTo>
                  <a:pt x="185964" y="109092"/>
                </a:lnTo>
                <a:lnTo>
                  <a:pt x="165692" y="103111"/>
                </a:lnTo>
                <a:close/>
              </a:path>
              <a:path w="596264" h="596264">
                <a:moveTo>
                  <a:pt x="394213" y="141122"/>
                </a:moveTo>
                <a:lnTo>
                  <a:pt x="370357" y="141122"/>
                </a:lnTo>
                <a:lnTo>
                  <a:pt x="376934" y="173124"/>
                </a:lnTo>
                <a:lnTo>
                  <a:pt x="382050" y="208175"/>
                </a:lnTo>
                <a:lnTo>
                  <a:pt x="385505" y="246021"/>
                </a:lnTo>
                <a:lnTo>
                  <a:pt x="387095" y="286410"/>
                </a:lnTo>
                <a:lnTo>
                  <a:pt x="410476" y="286410"/>
                </a:lnTo>
                <a:lnTo>
                  <a:pt x="409078" y="249816"/>
                </a:lnTo>
                <a:lnTo>
                  <a:pt x="408955" y="246617"/>
                </a:lnTo>
                <a:lnTo>
                  <a:pt x="405559" y="208175"/>
                </a:lnTo>
                <a:lnTo>
                  <a:pt x="400346" y="171485"/>
                </a:lnTo>
                <a:lnTo>
                  <a:pt x="394315" y="141626"/>
                </a:lnTo>
                <a:lnTo>
                  <a:pt x="394213" y="141122"/>
                </a:lnTo>
                <a:close/>
              </a:path>
              <a:path w="596264" h="596264">
                <a:moveTo>
                  <a:pt x="522272" y="103111"/>
                </a:moveTo>
                <a:lnTo>
                  <a:pt x="491426" y="103111"/>
                </a:lnTo>
                <a:lnTo>
                  <a:pt x="523783" y="141626"/>
                </a:lnTo>
                <a:lnTo>
                  <a:pt x="548736" y="185659"/>
                </a:lnTo>
                <a:lnTo>
                  <a:pt x="565319" y="234243"/>
                </a:lnTo>
                <a:lnTo>
                  <a:pt x="572566" y="286410"/>
                </a:lnTo>
                <a:lnTo>
                  <a:pt x="595267" y="286410"/>
                </a:lnTo>
                <a:lnTo>
                  <a:pt x="592305" y="249816"/>
                </a:lnTo>
                <a:lnTo>
                  <a:pt x="580991" y="203983"/>
                </a:lnTo>
                <a:lnTo>
                  <a:pt x="562890" y="161226"/>
                </a:lnTo>
                <a:lnTo>
                  <a:pt x="538620" y="122162"/>
                </a:lnTo>
                <a:lnTo>
                  <a:pt x="522272" y="103111"/>
                </a:lnTo>
                <a:close/>
              </a:path>
              <a:path w="596264" h="596264">
                <a:moveTo>
                  <a:pt x="370357" y="141122"/>
                </a:moveTo>
                <a:lnTo>
                  <a:pt x="225844" y="141122"/>
                </a:lnTo>
                <a:lnTo>
                  <a:pt x="243577" y="143473"/>
                </a:lnTo>
                <a:lnTo>
                  <a:pt x="261561" y="145165"/>
                </a:lnTo>
                <a:lnTo>
                  <a:pt x="279752" y="146189"/>
                </a:lnTo>
                <a:lnTo>
                  <a:pt x="298107" y="146532"/>
                </a:lnTo>
                <a:lnTo>
                  <a:pt x="316456" y="146189"/>
                </a:lnTo>
                <a:lnTo>
                  <a:pt x="334646" y="145165"/>
                </a:lnTo>
                <a:lnTo>
                  <a:pt x="352629" y="143473"/>
                </a:lnTo>
                <a:lnTo>
                  <a:pt x="370357" y="141122"/>
                </a:lnTo>
                <a:close/>
              </a:path>
              <a:path w="596264" h="596264">
                <a:moveTo>
                  <a:pt x="411500" y="23380"/>
                </a:moveTo>
                <a:lnTo>
                  <a:pt x="298107" y="23380"/>
                </a:lnTo>
                <a:lnTo>
                  <a:pt x="315945" y="29844"/>
                </a:lnTo>
                <a:lnTo>
                  <a:pt x="333498" y="48534"/>
                </a:lnTo>
                <a:lnTo>
                  <a:pt x="349913" y="78400"/>
                </a:lnTo>
                <a:lnTo>
                  <a:pt x="364337" y="118389"/>
                </a:lnTo>
                <a:lnTo>
                  <a:pt x="348090" y="120456"/>
                </a:lnTo>
                <a:lnTo>
                  <a:pt x="331608" y="121946"/>
                </a:lnTo>
                <a:lnTo>
                  <a:pt x="314933" y="122848"/>
                </a:lnTo>
                <a:lnTo>
                  <a:pt x="298107" y="123151"/>
                </a:lnTo>
                <a:lnTo>
                  <a:pt x="444347" y="123151"/>
                </a:lnTo>
                <a:lnTo>
                  <a:pt x="444909" y="122978"/>
                </a:lnTo>
                <a:lnTo>
                  <a:pt x="467265" y="114376"/>
                </a:lnTo>
                <a:lnTo>
                  <a:pt x="387489" y="114376"/>
                </a:lnTo>
                <a:lnTo>
                  <a:pt x="385241" y="106591"/>
                </a:lnTo>
                <a:lnTo>
                  <a:pt x="364723" y="55365"/>
                </a:lnTo>
                <a:lnTo>
                  <a:pt x="346862" y="27711"/>
                </a:lnTo>
                <a:lnTo>
                  <a:pt x="421730" y="27711"/>
                </a:lnTo>
                <a:lnTo>
                  <a:pt x="411500" y="23380"/>
                </a:lnTo>
                <a:close/>
              </a:path>
              <a:path w="596264" h="596264">
                <a:moveTo>
                  <a:pt x="286150" y="27711"/>
                </a:moveTo>
                <a:lnTo>
                  <a:pt x="249339" y="27711"/>
                </a:lnTo>
                <a:lnTo>
                  <a:pt x="240158" y="40409"/>
                </a:lnTo>
                <a:lnTo>
                  <a:pt x="215887" y="91859"/>
                </a:lnTo>
                <a:lnTo>
                  <a:pt x="208724" y="114376"/>
                </a:lnTo>
                <a:lnTo>
                  <a:pt x="233323" y="114376"/>
                </a:lnTo>
                <a:lnTo>
                  <a:pt x="246293" y="78400"/>
                </a:lnTo>
                <a:lnTo>
                  <a:pt x="262705" y="48534"/>
                </a:lnTo>
                <a:lnTo>
                  <a:pt x="280261" y="29844"/>
                </a:lnTo>
                <a:lnTo>
                  <a:pt x="286150" y="27711"/>
                </a:lnTo>
                <a:close/>
              </a:path>
              <a:path w="596264" h="596264">
                <a:moveTo>
                  <a:pt x="421730" y="27711"/>
                </a:moveTo>
                <a:lnTo>
                  <a:pt x="346862" y="27711"/>
                </a:lnTo>
                <a:lnTo>
                  <a:pt x="381485" y="36315"/>
                </a:lnTo>
                <a:lnTo>
                  <a:pt x="414237" y="49153"/>
                </a:lnTo>
                <a:lnTo>
                  <a:pt x="444801" y="65914"/>
                </a:lnTo>
                <a:lnTo>
                  <a:pt x="472859" y="86283"/>
                </a:lnTo>
                <a:lnTo>
                  <a:pt x="453062" y="95018"/>
                </a:lnTo>
                <a:lnTo>
                  <a:pt x="432146" y="102630"/>
                </a:lnTo>
                <a:lnTo>
                  <a:pt x="410244" y="109092"/>
                </a:lnTo>
                <a:lnTo>
                  <a:pt x="387489" y="114376"/>
                </a:lnTo>
                <a:lnTo>
                  <a:pt x="467265" y="114376"/>
                </a:lnTo>
                <a:lnTo>
                  <a:pt x="468884" y="113752"/>
                </a:lnTo>
                <a:lnTo>
                  <a:pt x="491426" y="103111"/>
                </a:lnTo>
                <a:lnTo>
                  <a:pt x="522272" y="103111"/>
                </a:lnTo>
                <a:lnTo>
                  <a:pt x="508801" y="87412"/>
                </a:lnTo>
                <a:lnTo>
                  <a:pt x="474051" y="57593"/>
                </a:lnTo>
                <a:lnTo>
                  <a:pt x="434988" y="33324"/>
                </a:lnTo>
                <a:lnTo>
                  <a:pt x="421730" y="27711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9" name="object 5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4609884" y="2743962"/>
            <a:ext cx="2642590" cy="234276"/>
          </a:xfrm>
          <a:prstGeom prst="rect">
            <a:avLst/>
          </a:prstGeom>
        </p:spPr>
      </p:pic>
      <p:grpSp>
        <p:nvGrpSpPr>
          <p:cNvPr id="60" name="object 60"/>
          <p:cNvGrpSpPr/>
          <p:nvPr/>
        </p:nvGrpSpPr>
        <p:grpSpPr>
          <a:xfrm>
            <a:off x="0" y="9232304"/>
            <a:ext cx="7560005" cy="1459699"/>
            <a:chOff x="0" y="9232304"/>
            <a:chExt cx="7560005" cy="1459699"/>
          </a:xfrm>
        </p:grpSpPr>
        <p:pic>
          <p:nvPicPr>
            <p:cNvPr id="61" name="object 6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0" y="9574873"/>
              <a:ext cx="7560005" cy="1117130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0" y="9232304"/>
              <a:ext cx="6774815" cy="342900"/>
            </a:xfrm>
            <a:custGeom>
              <a:avLst/>
              <a:gdLst/>
              <a:ahLst/>
              <a:cxnLst/>
              <a:rect l="l" t="t" r="r" b="b"/>
              <a:pathLst>
                <a:path w="6774815" h="342900">
                  <a:moveTo>
                    <a:pt x="6422179" y="0"/>
                  </a:moveTo>
                  <a:lnTo>
                    <a:pt x="0" y="0"/>
                  </a:lnTo>
                  <a:lnTo>
                    <a:pt x="0" y="342569"/>
                  </a:lnTo>
                  <a:lnTo>
                    <a:pt x="6774388" y="342569"/>
                  </a:lnTo>
                  <a:lnTo>
                    <a:pt x="6422179" y="0"/>
                  </a:lnTo>
                  <a:close/>
                </a:path>
              </a:pathLst>
            </a:custGeom>
            <a:solidFill>
              <a:srgbClr val="00AB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87324" y="10020949"/>
              <a:ext cx="1695284" cy="197662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163068" y="9981346"/>
              <a:ext cx="1484871" cy="373938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4152909" y="9741477"/>
              <a:ext cx="850215" cy="803857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4165956" y="9748021"/>
              <a:ext cx="824230" cy="777875"/>
            </a:xfrm>
            <a:custGeom>
              <a:avLst/>
              <a:gdLst/>
              <a:ahLst/>
              <a:cxnLst/>
              <a:rect l="l" t="t" r="r" b="b"/>
              <a:pathLst>
                <a:path w="824229" h="777875">
                  <a:moveTo>
                    <a:pt x="766064" y="0"/>
                  </a:moveTo>
                  <a:lnTo>
                    <a:pt x="58039" y="0"/>
                  </a:lnTo>
                  <a:lnTo>
                    <a:pt x="35447" y="4560"/>
                  </a:lnTo>
                  <a:lnTo>
                    <a:pt x="16998" y="16998"/>
                  </a:lnTo>
                  <a:lnTo>
                    <a:pt x="4560" y="35447"/>
                  </a:lnTo>
                  <a:lnTo>
                    <a:pt x="0" y="58038"/>
                  </a:lnTo>
                  <a:lnTo>
                    <a:pt x="0" y="719645"/>
                  </a:lnTo>
                  <a:lnTo>
                    <a:pt x="4560" y="742229"/>
                  </a:lnTo>
                  <a:lnTo>
                    <a:pt x="16998" y="760674"/>
                  </a:lnTo>
                  <a:lnTo>
                    <a:pt x="35447" y="773111"/>
                  </a:lnTo>
                  <a:lnTo>
                    <a:pt x="58039" y="777671"/>
                  </a:lnTo>
                  <a:lnTo>
                    <a:pt x="766064" y="777671"/>
                  </a:lnTo>
                  <a:lnTo>
                    <a:pt x="788655" y="773111"/>
                  </a:lnTo>
                  <a:lnTo>
                    <a:pt x="807104" y="760674"/>
                  </a:lnTo>
                  <a:lnTo>
                    <a:pt x="819542" y="742229"/>
                  </a:lnTo>
                  <a:lnTo>
                    <a:pt x="824103" y="719645"/>
                  </a:lnTo>
                  <a:lnTo>
                    <a:pt x="824103" y="58038"/>
                  </a:lnTo>
                  <a:lnTo>
                    <a:pt x="819542" y="35447"/>
                  </a:lnTo>
                  <a:lnTo>
                    <a:pt x="807104" y="16998"/>
                  </a:lnTo>
                  <a:lnTo>
                    <a:pt x="788655" y="4560"/>
                  </a:lnTo>
                  <a:lnTo>
                    <a:pt x="7660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165955" y="9748025"/>
              <a:ext cx="824230" cy="777875"/>
            </a:xfrm>
            <a:custGeom>
              <a:avLst/>
              <a:gdLst/>
              <a:ahLst/>
              <a:cxnLst/>
              <a:rect l="l" t="t" r="r" b="b"/>
              <a:pathLst>
                <a:path w="824229" h="777875">
                  <a:moveTo>
                    <a:pt x="58036" y="0"/>
                  </a:moveTo>
                  <a:lnTo>
                    <a:pt x="35447" y="4559"/>
                  </a:lnTo>
                  <a:lnTo>
                    <a:pt x="16999" y="16994"/>
                  </a:lnTo>
                  <a:lnTo>
                    <a:pt x="4560" y="35441"/>
                  </a:lnTo>
                  <a:lnTo>
                    <a:pt x="0" y="58039"/>
                  </a:lnTo>
                  <a:lnTo>
                    <a:pt x="0" y="719633"/>
                  </a:lnTo>
                  <a:lnTo>
                    <a:pt x="4560" y="742229"/>
                  </a:lnTo>
                  <a:lnTo>
                    <a:pt x="16999" y="760674"/>
                  </a:lnTo>
                  <a:lnTo>
                    <a:pt x="35447" y="773111"/>
                  </a:lnTo>
                  <a:lnTo>
                    <a:pt x="58039" y="777671"/>
                  </a:lnTo>
                  <a:lnTo>
                    <a:pt x="58036" y="760260"/>
                  </a:lnTo>
                  <a:lnTo>
                    <a:pt x="42221" y="757067"/>
                  </a:lnTo>
                  <a:lnTo>
                    <a:pt x="29307" y="748361"/>
                  </a:lnTo>
                  <a:lnTo>
                    <a:pt x="20601" y="735448"/>
                  </a:lnTo>
                  <a:lnTo>
                    <a:pt x="17409" y="719633"/>
                  </a:lnTo>
                  <a:lnTo>
                    <a:pt x="17409" y="58039"/>
                  </a:lnTo>
                  <a:lnTo>
                    <a:pt x="20601" y="42223"/>
                  </a:lnTo>
                  <a:lnTo>
                    <a:pt x="29307" y="29310"/>
                  </a:lnTo>
                  <a:lnTo>
                    <a:pt x="42221" y="20603"/>
                  </a:lnTo>
                  <a:lnTo>
                    <a:pt x="58036" y="17411"/>
                  </a:lnTo>
                  <a:lnTo>
                    <a:pt x="58036" y="0"/>
                  </a:lnTo>
                  <a:close/>
                </a:path>
                <a:path w="824229" h="777875">
                  <a:moveTo>
                    <a:pt x="766061" y="760260"/>
                  </a:moveTo>
                  <a:lnTo>
                    <a:pt x="58036" y="760260"/>
                  </a:lnTo>
                  <a:lnTo>
                    <a:pt x="58036" y="777671"/>
                  </a:lnTo>
                  <a:lnTo>
                    <a:pt x="766061" y="777671"/>
                  </a:lnTo>
                  <a:lnTo>
                    <a:pt x="766061" y="760260"/>
                  </a:lnTo>
                  <a:close/>
                </a:path>
                <a:path w="824229" h="777875">
                  <a:moveTo>
                    <a:pt x="766064" y="0"/>
                  </a:moveTo>
                  <a:lnTo>
                    <a:pt x="766061" y="17411"/>
                  </a:lnTo>
                  <a:lnTo>
                    <a:pt x="781876" y="20603"/>
                  </a:lnTo>
                  <a:lnTo>
                    <a:pt x="794790" y="29310"/>
                  </a:lnTo>
                  <a:lnTo>
                    <a:pt x="803496" y="42223"/>
                  </a:lnTo>
                  <a:lnTo>
                    <a:pt x="806688" y="58039"/>
                  </a:lnTo>
                  <a:lnTo>
                    <a:pt x="806688" y="719633"/>
                  </a:lnTo>
                  <a:lnTo>
                    <a:pt x="803496" y="735448"/>
                  </a:lnTo>
                  <a:lnTo>
                    <a:pt x="794790" y="748361"/>
                  </a:lnTo>
                  <a:lnTo>
                    <a:pt x="781876" y="757067"/>
                  </a:lnTo>
                  <a:lnTo>
                    <a:pt x="766061" y="760260"/>
                  </a:lnTo>
                  <a:lnTo>
                    <a:pt x="766061" y="777671"/>
                  </a:lnTo>
                  <a:lnTo>
                    <a:pt x="788655" y="773111"/>
                  </a:lnTo>
                  <a:lnTo>
                    <a:pt x="807104" y="760674"/>
                  </a:lnTo>
                  <a:lnTo>
                    <a:pt x="819542" y="742229"/>
                  </a:lnTo>
                  <a:lnTo>
                    <a:pt x="824105" y="719633"/>
                  </a:lnTo>
                  <a:lnTo>
                    <a:pt x="824103" y="58039"/>
                  </a:lnTo>
                  <a:lnTo>
                    <a:pt x="819542" y="35441"/>
                  </a:lnTo>
                  <a:lnTo>
                    <a:pt x="807104" y="16994"/>
                  </a:lnTo>
                  <a:lnTo>
                    <a:pt x="788655" y="4559"/>
                  </a:lnTo>
                  <a:lnTo>
                    <a:pt x="766064" y="0"/>
                  </a:lnTo>
                  <a:close/>
                </a:path>
                <a:path w="824229" h="777875">
                  <a:moveTo>
                    <a:pt x="766061" y="0"/>
                  </a:moveTo>
                  <a:lnTo>
                    <a:pt x="58036" y="0"/>
                  </a:lnTo>
                  <a:lnTo>
                    <a:pt x="58036" y="17411"/>
                  </a:lnTo>
                  <a:lnTo>
                    <a:pt x="766061" y="17411"/>
                  </a:lnTo>
                  <a:lnTo>
                    <a:pt x="766061" y="0"/>
                  </a:lnTo>
                  <a:close/>
                </a:path>
              </a:pathLst>
            </a:custGeom>
            <a:solidFill>
              <a:srgbClr val="D5D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230763" y="9799879"/>
              <a:ext cx="684530" cy="684530"/>
            </a:xfrm>
            <a:custGeom>
              <a:avLst/>
              <a:gdLst/>
              <a:ahLst/>
              <a:cxnLst/>
              <a:rect l="l" t="t" r="r" b="b"/>
              <a:pathLst>
                <a:path w="684529" h="684529">
                  <a:moveTo>
                    <a:pt x="683971" y="0"/>
                  </a:moveTo>
                  <a:lnTo>
                    <a:pt x="0" y="0"/>
                  </a:lnTo>
                  <a:lnTo>
                    <a:pt x="0" y="683971"/>
                  </a:lnTo>
                  <a:lnTo>
                    <a:pt x="683971" y="683971"/>
                  </a:lnTo>
                  <a:lnTo>
                    <a:pt x="683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230763" y="9799879"/>
              <a:ext cx="684530" cy="83185"/>
            </a:xfrm>
            <a:custGeom>
              <a:avLst/>
              <a:gdLst/>
              <a:ahLst/>
              <a:cxnLst/>
              <a:rect l="l" t="t" r="r" b="b"/>
              <a:pathLst>
                <a:path w="684529" h="83184">
                  <a:moveTo>
                    <a:pt x="20726" y="62191"/>
                  </a:moveTo>
                  <a:lnTo>
                    <a:pt x="0" y="62191"/>
                  </a:lnTo>
                  <a:lnTo>
                    <a:pt x="0" y="82905"/>
                  </a:lnTo>
                  <a:lnTo>
                    <a:pt x="20726" y="82905"/>
                  </a:lnTo>
                  <a:lnTo>
                    <a:pt x="20726" y="62191"/>
                  </a:lnTo>
                  <a:close/>
                </a:path>
                <a:path w="684529" h="83184">
                  <a:moveTo>
                    <a:pt x="41414" y="0"/>
                  </a:moveTo>
                  <a:lnTo>
                    <a:pt x="20726" y="0"/>
                  </a:lnTo>
                  <a:lnTo>
                    <a:pt x="0" y="0"/>
                  </a:lnTo>
                  <a:lnTo>
                    <a:pt x="0" y="20739"/>
                  </a:lnTo>
                  <a:lnTo>
                    <a:pt x="0" y="41389"/>
                  </a:lnTo>
                  <a:lnTo>
                    <a:pt x="0" y="62128"/>
                  </a:lnTo>
                  <a:lnTo>
                    <a:pt x="20726" y="62128"/>
                  </a:lnTo>
                  <a:lnTo>
                    <a:pt x="20726" y="41465"/>
                  </a:lnTo>
                  <a:lnTo>
                    <a:pt x="20726" y="20739"/>
                  </a:lnTo>
                  <a:lnTo>
                    <a:pt x="41414" y="20739"/>
                  </a:lnTo>
                  <a:lnTo>
                    <a:pt x="41414" y="0"/>
                  </a:lnTo>
                  <a:close/>
                </a:path>
                <a:path w="684529" h="83184">
                  <a:moveTo>
                    <a:pt x="103593" y="62191"/>
                  </a:moveTo>
                  <a:lnTo>
                    <a:pt x="103593" y="62191"/>
                  </a:lnTo>
                  <a:lnTo>
                    <a:pt x="41452" y="62191"/>
                  </a:lnTo>
                  <a:lnTo>
                    <a:pt x="41452" y="82905"/>
                  </a:lnTo>
                  <a:lnTo>
                    <a:pt x="103593" y="82905"/>
                  </a:lnTo>
                  <a:lnTo>
                    <a:pt x="103593" y="62191"/>
                  </a:lnTo>
                  <a:close/>
                </a:path>
                <a:path w="684529" h="83184">
                  <a:moveTo>
                    <a:pt x="103593" y="41389"/>
                  </a:moveTo>
                  <a:lnTo>
                    <a:pt x="103593" y="41389"/>
                  </a:lnTo>
                  <a:lnTo>
                    <a:pt x="41452" y="41389"/>
                  </a:lnTo>
                  <a:lnTo>
                    <a:pt x="41452" y="62128"/>
                  </a:lnTo>
                  <a:lnTo>
                    <a:pt x="103593" y="62128"/>
                  </a:lnTo>
                  <a:lnTo>
                    <a:pt x="103593" y="41389"/>
                  </a:lnTo>
                  <a:close/>
                </a:path>
                <a:path w="684529" h="83184">
                  <a:moveTo>
                    <a:pt x="103593" y="0"/>
                  </a:moveTo>
                  <a:lnTo>
                    <a:pt x="103593" y="0"/>
                  </a:lnTo>
                  <a:lnTo>
                    <a:pt x="41452" y="0"/>
                  </a:lnTo>
                  <a:lnTo>
                    <a:pt x="41452" y="20739"/>
                  </a:lnTo>
                  <a:lnTo>
                    <a:pt x="103593" y="20739"/>
                  </a:lnTo>
                  <a:lnTo>
                    <a:pt x="103593" y="0"/>
                  </a:lnTo>
                  <a:close/>
                </a:path>
                <a:path w="684529" h="83184">
                  <a:moveTo>
                    <a:pt x="145059" y="62191"/>
                  </a:moveTo>
                  <a:lnTo>
                    <a:pt x="124333" y="62191"/>
                  </a:lnTo>
                  <a:lnTo>
                    <a:pt x="124333" y="82905"/>
                  </a:lnTo>
                  <a:lnTo>
                    <a:pt x="145059" y="82905"/>
                  </a:lnTo>
                  <a:lnTo>
                    <a:pt x="145059" y="62191"/>
                  </a:lnTo>
                  <a:close/>
                </a:path>
                <a:path w="684529" h="83184">
                  <a:moveTo>
                    <a:pt x="145059" y="0"/>
                  </a:moveTo>
                  <a:lnTo>
                    <a:pt x="124358" y="0"/>
                  </a:lnTo>
                  <a:lnTo>
                    <a:pt x="103632" y="0"/>
                  </a:lnTo>
                  <a:lnTo>
                    <a:pt x="103632" y="20739"/>
                  </a:lnTo>
                  <a:lnTo>
                    <a:pt x="124333" y="20739"/>
                  </a:lnTo>
                  <a:lnTo>
                    <a:pt x="124333" y="41389"/>
                  </a:lnTo>
                  <a:lnTo>
                    <a:pt x="124333" y="62128"/>
                  </a:lnTo>
                  <a:lnTo>
                    <a:pt x="145059" y="62128"/>
                  </a:lnTo>
                  <a:lnTo>
                    <a:pt x="145059" y="41465"/>
                  </a:lnTo>
                  <a:lnTo>
                    <a:pt x="145059" y="20739"/>
                  </a:lnTo>
                  <a:lnTo>
                    <a:pt x="145059" y="0"/>
                  </a:lnTo>
                  <a:close/>
                </a:path>
                <a:path w="684529" h="83184">
                  <a:moveTo>
                    <a:pt x="186537" y="0"/>
                  </a:moveTo>
                  <a:lnTo>
                    <a:pt x="165811" y="0"/>
                  </a:lnTo>
                  <a:lnTo>
                    <a:pt x="165811" y="20739"/>
                  </a:lnTo>
                  <a:lnTo>
                    <a:pt x="186537" y="20739"/>
                  </a:lnTo>
                  <a:lnTo>
                    <a:pt x="186537" y="0"/>
                  </a:lnTo>
                  <a:close/>
                </a:path>
                <a:path w="684529" h="83184">
                  <a:moveTo>
                    <a:pt x="207238" y="62191"/>
                  </a:moveTo>
                  <a:lnTo>
                    <a:pt x="186537" y="62191"/>
                  </a:lnTo>
                  <a:lnTo>
                    <a:pt x="165811" y="62191"/>
                  </a:lnTo>
                  <a:lnTo>
                    <a:pt x="165811" y="82905"/>
                  </a:lnTo>
                  <a:lnTo>
                    <a:pt x="186512" y="82905"/>
                  </a:lnTo>
                  <a:lnTo>
                    <a:pt x="207238" y="82905"/>
                  </a:lnTo>
                  <a:lnTo>
                    <a:pt x="207238" y="62191"/>
                  </a:lnTo>
                  <a:close/>
                </a:path>
                <a:path w="684529" h="83184">
                  <a:moveTo>
                    <a:pt x="207238" y="41389"/>
                  </a:moveTo>
                  <a:lnTo>
                    <a:pt x="186512" y="41389"/>
                  </a:lnTo>
                  <a:lnTo>
                    <a:pt x="186512" y="62128"/>
                  </a:lnTo>
                  <a:lnTo>
                    <a:pt x="207238" y="62128"/>
                  </a:lnTo>
                  <a:lnTo>
                    <a:pt x="207238" y="41389"/>
                  </a:lnTo>
                  <a:close/>
                </a:path>
                <a:path w="684529" h="83184">
                  <a:moveTo>
                    <a:pt x="228003" y="62191"/>
                  </a:moveTo>
                  <a:lnTo>
                    <a:pt x="207276" y="62191"/>
                  </a:lnTo>
                  <a:lnTo>
                    <a:pt x="207276" y="82905"/>
                  </a:lnTo>
                  <a:lnTo>
                    <a:pt x="228003" y="82905"/>
                  </a:lnTo>
                  <a:lnTo>
                    <a:pt x="228003" y="62191"/>
                  </a:lnTo>
                  <a:close/>
                </a:path>
                <a:path w="684529" h="83184">
                  <a:moveTo>
                    <a:pt x="269405" y="0"/>
                  </a:moveTo>
                  <a:lnTo>
                    <a:pt x="269405" y="0"/>
                  </a:lnTo>
                  <a:lnTo>
                    <a:pt x="207276" y="0"/>
                  </a:lnTo>
                  <a:lnTo>
                    <a:pt x="207276" y="20739"/>
                  </a:lnTo>
                  <a:lnTo>
                    <a:pt x="227965" y="20739"/>
                  </a:lnTo>
                  <a:lnTo>
                    <a:pt x="248678" y="20739"/>
                  </a:lnTo>
                  <a:lnTo>
                    <a:pt x="248678" y="41389"/>
                  </a:lnTo>
                  <a:lnTo>
                    <a:pt x="228003" y="41389"/>
                  </a:lnTo>
                  <a:lnTo>
                    <a:pt x="207276" y="41389"/>
                  </a:lnTo>
                  <a:lnTo>
                    <a:pt x="207276" y="62128"/>
                  </a:lnTo>
                  <a:lnTo>
                    <a:pt x="227965" y="62128"/>
                  </a:lnTo>
                  <a:lnTo>
                    <a:pt x="248691" y="62128"/>
                  </a:lnTo>
                  <a:lnTo>
                    <a:pt x="248691" y="41465"/>
                  </a:lnTo>
                  <a:lnTo>
                    <a:pt x="269405" y="41465"/>
                  </a:lnTo>
                  <a:lnTo>
                    <a:pt x="269405" y="20739"/>
                  </a:lnTo>
                  <a:lnTo>
                    <a:pt x="269405" y="0"/>
                  </a:lnTo>
                  <a:close/>
                </a:path>
                <a:path w="684529" h="83184">
                  <a:moveTo>
                    <a:pt x="290169" y="62191"/>
                  </a:moveTo>
                  <a:lnTo>
                    <a:pt x="269443" y="62191"/>
                  </a:lnTo>
                  <a:lnTo>
                    <a:pt x="269443" y="82905"/>
                  </a:lnTo>
                  <a:lnTo>
                    <a:pt x="290169" y="82905"/>
                  </a:lnTo>
                  <a:lnTo>
                    <a:pt x="290169" y="62191"/>
                  </a:lnTo>
                  <a:close/>
                </a:path>
                <a:path w="684529" h="83184">
                  <a:moveTo>
                    <a:pt x="310870" y="0"/>
                  </a:moveTo>
                  <a:lnTo>
                    <a:pt x="290144" y="0"/>
                  </a:lnTo>
                  <a:lnTo>
                    <a:pt x="290144" y="20739"/>
                  </a:lnTo>
                  <a:lnTo>
                    <a:pt x="269443" y="20739"/>
                  </a:lnTo>
                  <a:lnTo>
                    <a:pt x="269443" y="41465"/>
                  </a:lnTo>
                  <a:lnTo>
                    <a:pt x="290144" y="41465"/>
                  </a:lnTo>
                  <a:lnTo>
                    <a:pt x="290144" y="62128"/>
                  </a:lnTo>
                  <a:lnTo>
                    <a:pt x="310870" y="62128"/>
                  </a:lnTo>
                  <a:lnTo>
                    <a:pt x="310870" y="41389"/>
                  </a:lnTo>
                  <a:lnTo>
                    <a:pt x="290169" y="41389"/>
                  </a:lnTo>
                  <a:lnTo>
                    <a:pt x="290169" y="20739"/>
                  </a:lnTo>
                  <a:lnTo>
                    <a:pt x="310870" y="20739"/>
                  </a:lnTo>
                  <a:lnTo>
                    <a:pt x="310870" y="0"/>
                  </a:lnTo>
                  <a:close/>
                </a:path>
                <a:path w="684529" h="83184">
                  <a:moveTo>
                    <a:pt x="331635" y="62191"/>
                  </a:moveTo>
                  <a:lnTo>
                    <a:pt x="310908" y="62191"/>
                  </a:lnTo>
                  <a:lnTo>
                    <a:pt x="310908" y="82905"/>
                  </a:lnTo>
                  <a:lnTo>
                    <a:pt x="331635" y="82905"/>
                  </a:lnTo>
                  <a:lnTo>
                    <a:pt x="331635" y="62191"/>
                  </a:lnTo>
                  <a:close/>
                </a:path>
                <a:path w="684529" h="83184">
                  <a:moveTo>
                    <a:pt x="373049" y="62191"/>
                  </a:moveTo>
                  <a:lnTo>
                    <a:pt x="352323" y="62191"/>
                  </a:lnTo>
                  <a:lnTo>
                    <a:pt x="352323" y="82905"/>
                  </a:lnTo>
                  <a:lnTo>
                    <a:pt x="373049" y="82905"/>
                  </a:lnTo>
                  <a:lnTo>
                    <a:pt x="373049" y="62191"/>
                  </a:lnTo>
                  <a:close/>
                </a:path>
                <a:path w="684529" h="83184">
                  <a:moveTo>
                    <a:pt x="373049" y="20739"/>
                  </a:moveTo>
                  <a:lnTo>
                    <a:pt x="373049" y="20739"/>
                  </a:lnTo>
                  <a:lnTo>
                    <a:pt x="310908" y="20739"/>
                  </a:lnTo>
                  <a:lnTo>
                    <a:pt x="310908" y="41465"/>
                  </a:lnTo>
                  <a:lnTo>
                    <a:pt x="331622" y="41465"/>
                  </a:lnTo>
                  <a:lnTo>
                    <a:pt x="331622" y="62128"/>
                  </a:lnTo>
                  <a:lnTo>
                    <a:pt x="352323" y="62128"/>
                  </a:lnTo>
                  <a:lnTo>
                    <a:pt x="373049" y="62128"/>
                  </a:lnTo>
                  <a:lnTo>
                    <a:pt x="373049" y="41465"/>
                  </a:lnTo>
                  <a:lnTo>
                    <a:pt x="373049" y="20739"/>
                  </a:lnTo>
                  <a:close/>
                </a:path>
                <a:path w="684529" h="83184">
                  <a:moveTo>
                    <a:pt x="393814" y="62191"/>
                  </a:moveTo>
                  <a:lnTo>
                    <a:pt x="373087" y="62191"/>
                  </a:lnTo>
                  <a:lnTo>
                    <a:pt x="373087" y="82905"/>
                  </a:lnTo>
                  <a:lnTo>
                    <a:pt x="393814" y="82905"/>
                  </a:lnTo>
                  <a:lnTo>
                    <a:pt x="393814" y="62191"/>
                  </a:lnTo>
                  <a:close/>
                </a:path>
                <a:path w="684529" h="83184">
                  <a:moveTo>
                    <a:pt x="435229" y="62191"/>
                  </a:moveTo>
                  <a:lnTo>
                    <a:pt x="414502" y="62191"/>
                  </a:lnTo>
                  <a:lnTo>
                    <a:pt x="414502" y="82905"/>
                  </a:lnTo>
                  <a:lnTo>
                    <a:pt x="435229" y="82905"/>
                  </a:lnTo>
                  <a:lnTo>
                    <a:pt x="435229" y="62191"/>
                  </a:lnTo>
                  <a:close/>
                </a:path>
                <a:path w="684529" h="83184">
                  <a:moveTo>
                    <a:pt x="435229" y="41389"/>
                  </a:moveTo>
                  <a:lnTo>
                    <a:pt x="414502" y="41389"/>
                  </a:lnTo>
                  <a:lnTo>
                    <a:pt x="414502" y="20739"/>
                  </a:lnTo>
                  <a:lnTo>
                    <a:pt x="393776" y="20739"/>
                  </a:lnTo>
                  <a:lnTo>
                    <a:pt x="393776" y="41389"/>
                  </a:lnTo>
                  <a:lnTo>
                    <a:pt x="373087" y="41389"/>
                  </a:lnTo>
                  <a:lnTo>
                    <a:pt x="373087" y="62128"/>
                  </a:lnTo>
                  <a:lnTo>
                    <a:pt x="393776" y="62128"/>
                  </a:lnTo>
                  <a:lnTo>
                    <a:pt x="414502" y="62128"/>
                  </a:lnTo>
                  <a:lnTo>
                    <a:pt x="435229" y="62128"/>
                  </a:lnTo>
                  <a:lnTo>
                    <a:pt x="435229" y="41389"/>
                  </a:lnTo>
                  <a:close/>
                </a:path>
                <a:path w="684529" h="83184">
                  <a:moveTo>
                    <a:pt x="476681" y="62191"/>
                  </a:moveTo>
                  <a:lnTo>
                    <a:pt x="455955" y="62191"/>
                  </a:lnTo>
                  <a:lnTo>
                    <a:pt x="455955" y="82905"/>
                  </a:lnTo>
                  <a:lnTo>
                    <a:pt x="476681" y="82905"/>
                  </a:lnTo>
                  <a:lnTo>
                    <a:pt x="476681" y="62191"/>
                  </a:lnTo>
                  <a:close/>
                </a:path>
                <a:path w="684529" h="83184">
                  <a:moveTo>
                    <a:pt x="476681" y="41389"/>
                  </a:moveTo>
                  <a:lnTo>
                    <a:pt x="455993" y="41389"/>
                  </a:lnTo>
                  <a:lnTo>
                    <a:pt x="435267" y="41389"/>
                  </a:lnTo>
                  <a:lnTo>
                    <a:pt x="435267" y="62128"/>
                  </a:lnTo>
                  <a:lnTo>
                    <a:pt x="455955" y="62128"/>
                  </a:lnTo>
                  <a:lnTo>
                    <a:pt x="476681" y="62128"/>
                  </a:lnTo>
                  <a:lnTo>
                    <a:pt x="476681" y="41389"/>
                  </a:lnTo>
                  <a:close/>
                </a:path>
                <a:path w="684529" h="83184">
                  <a:moveTo>
                    <a:pt x="497446" y="62191"/>
                  </a:moveTo>
                  <a:lnTo>
                    <a:pt x="476719" y="62191"/>
                  </a:lnTo>
                  <a:lnTo>
                    <a:pt x="476719" y="82905"/>
                  </a:lnTo>
                  <a:lnTo>
                    <a:pt x="497446" y="82905"/>
                  </a:lnTo>
                  <a:lnTo>
                    <a:pt x="497446" y="62191"/>
                  </a:lnTo>
                  <a:close/>
                </a:path>
                <a:path w="684529" h="83184">
                  <a:moveTo>
                    <a:pt x="518147" y="0"/>
                  </a:moveTo>
                  <a:lnTo>
                    <a:pt x="497446" y="0"/>
                  </a:lnTo>
                  <a:lnTo>
                    <a:pt x="476719" y="0"/>
                  </a:lnTo>
                  <a:lnTo>
                    <a:pt x="476719" y="20739"/>
                  </a:lnTo>
                  <a:lnTo>
                    <a:pt x="476719" y="41389"/>
                  </a:lnTo>
                  <a:lnTo>
                    <a:pt x="476719" y="62128"/>
                  </a:lnTo>
                  <a:lnTo>
                    <a:pt x="497446" y="62128"/>
                  </a:lnTo>
                  <a:lnTo>
                    <a:pt x="497446" y="41465"/>
                  </a:lnTo>
                  <a:lnTo>
                    <a:pt x="518147" y="41465"/>
                  </a:lnTo>
                  <a:lnTo>
                    <a:pt x="518147" y="20739"/>
                  </a:lnTo>
                  <a:lnTo>
                    <a:pt x="518147" y="0"/>
                  </a:lnTo>
                  <a:close/>
                </a:path>
                <a:path w="684529" h="83184">
                  <a:moveTo>
                    <a:pt x="559625" y="62191"/>
                  </a:moveTo>
                  <a:lnTo>
                    <a:pt x="538899" y="62191"/>
                  </a:lnTo>
                  <a:lnTo>
                    <a:pt x="538899" y="82905"/>
                  </a:lnTo>
                  <a:lnTo>
                    <a:pt x="559625" y="82905"/>
                  </a:lnTo>
                  <a:lnTo>
                    <a:pt x="559625" y="62191"/>
                  </a:lnTo>
                  <a:close/>
                </a:path>
                <a:path w="684529" h="83184">
                  <a:moveTo>
                    <a:pt x="601040" y="41389"/>
                  </a:moveTo>
                  <a:lnTo>
                    <a:pt x="580313" y="41389"/>
                  </a:lnTo>
                  <a:lnTo>
                    <a:pt x="580313" y="62128"/>
                  </a:lnTo>
                  <a:lnTo>
                    <a:pt x="601040" y="62128"/>
                  </a:lnTo>
                  <a:lnTo>
                    <a:pt x="601040" y="41389"/>
                  </a:lnTo>
                  <a:close/>
                </a:path>
                <a:path w="684529" h="83184">
                  <a:moveTo>
                    <a:pt x="601040" y="0"/>
                  </a:moveTo>
                  <a:lnTo>
                    <a:pt x="580313" y="0"/>
                  </a:lnTo>
                  <a:lnTo>
                    <a:pt x="559625" y="0"/>
                  </a:lnTo>
                  <a:lnTo>
                    <a:pt x="538899" y="0"/>
                  </a:lnTo>
                  <a:lnTo>
                    <a:pt x="538899" y="20739"/>
                  </a:lnTo>
                  <a:lnTo>
                    <a:pt x="538899" y="41389"/>
                  </a:lnTo>
                  <a:lnTo>
                    <a:pt x="538899" y="62128"/>
                  </a:lnTo>
                  <a:lnTo>
                    <a:pt x="559625" y="62128"/>
                  </a:lnTo>
                  <a:lnTo>
                    <a:pt x="559625" y="41465"/>
                  </a:lnTo>
                  <a:lnTo>
                    <a:pt x="559625" y="20739"/>
                  </a:lnTo>
                  <a:lnTo>
                    <a:pt x="580313" y="20739"/>
                  </a:lnTo>
                  <a:lnTo>
                    <a:pt x="601040" y="20739"/>
                  </a:lnTo>
                  <a:lnTo>
                    <a:pt x="601040" y="0"/>
                  </a:lnTo>
                  <a:close/>
                </a:path>
                <a:path w="684529" h="83184">
                  <a:moveTo>
                    <a:pt x="642493" y="41389"/>
                  </a:moveTo>
                  <a:lnTo>
                    <a:pt x="621804" y="41389"/>
                  </a:lnTo>
                  <a:lnTo>
                    <a:pt x="601078" y="41389"/>
                  </a:lnTo>
                  <a:lnTo>
                    <a:pt x="601078" y="62128"/>
                  </a:lnTo>
                  <a:lnTo>
                    <a:pt x="621766" y="62128"/>
                  </a:lnTo>
                  <a:lnTo>
                    <a:pt x="642493" y="62128"/>
                  </a:lnTo>
                  <a:lnTo>
                    <a:pt x="642493" y="41389"/>
                  </a:lnTo>
                  <a:close/>
                </a:path>
                <a:path w="684529" h="83184">
                  <a:moveTo>
                    <a:pt x="642493" y="0"/>
                  </a:moveTo>
                  <a:lnTo>
                    <a:pt x="621804" y="0"/>
                  </a:lnTo>
                  <a:lnTo>
                    <a:pt x="601078" y="0"/>
                  </a:lnTo>
                  <a:lnTo>
                    <a:pt x="601078" y="20739"/>
                  </a:lnTo>
                  <a:lnTo>
                    <a:pt x="621766" y="20739"/>
                  </a:lnTo>
                  <a:lnTo>
                    <a:pt x="642493" y="20739"/>
                  </a:lnTo>
                  <a:lnTo>
                    <a:pt x="642493" y="0"/>
                  </a:lnTo>
                  <a:close/>
                </a:path>
                <a:path w="684529" h="83184">
                  <a:moveTo>
                    <a:pt x="683958" y="0"/>
                  </a:moveTo>
                  <a:lnTo>
                    <a:pt x="663257" y="0"/>
                  </a:lnTo>
                  <a:lnTo>
                    <a:pt x="642531" y="0"/>
                  </a:lnTo>
                  <a:lnTo>
                    <a:pt x="642531" y="20739"/>
                  </a:lnTo>
                  <a:lnTo>
                    <a:pt x="663232" y="20739"/>
                  </a:lnTo>
                  <a:lnTo>
                    <a:pt x="663232" y="41389"/>
                  </a:lnTo>
                  <a:lnTo>
                    <a:pt x="663232" y="62128"/>
                  </a:lnTo>
                  <a:lnTo>
                    <a:pt x="683958" y="62128"/>
                  </a:lnTo>
                  <a:lnTo>
                    <a:pt x="683958" y="41465"/>
                  </a:lnTo>
                  <a:lnTo>
                    <a:pt x="683958" y="20739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230763" y="9862070"/>
              <a:ext cx="684530" cy="124460"/>
            </a:xfrm>
            <a:custGeom>
              <a:avLst/>
              <a:gdLst/>
              <a:ahLst/>
              <a:cxnLst/>
              <a:rect l="l" t="t" r="r" b="b"/>
              <a:pathLst>
                <a:path w="684529" h="124459">
                  <a:moveTo>
                    <a:pt x="20726" y="20726"/>
                  </a:moveTo>
                  <a:lnTo>
                    <a:pt x="0" y="20726"/>
                  </a:lnTo>
                  <a:lnTo>
                    <a:pt x="0" y="41376"/>
                  </a:lnTo>
                  <a:lnTo>
                    <a:pt x="0" y="62103"/>
                  </a:lnTo>
                  <a:lnTo>
                    <a:pt x="20726" y="62103"/>
                  </a:lnTo>
                  <a:lnTo>
                    <a:pt x="20726" y="41452"/>
                  </a:lnTo>
                  <a:lnTo>
                    <a:pt x="20726" y="20726"/>
                  </a:lnTo>
                  <a:close/>
                </a:path>
                <a:path w="684529" h="124459">
                  <a:moveTo>
                    <a:pt x="41414" y="62166"/>
                  </a:moveTo>
                  <a:lnTo>
                    <a:pt x="20726" y="62166"/>
                  </a:lnTo>
                  <a:lnTo>
                    <a:pt x="0" y="62166"/>
                  </a:lnTo>
                  <a:lnTo>
                    <a:pt x="0" y="82892"/>
                  </a:lnTo>
                  <a:lnTo>
                    <a:pt x="20688" y="82892"/>
                  </a:lnTo>
                  <a:lnTo>
                    <a:pt x="41414" y="82892"/>
                  </a:lnTo>
                  <a:lnTo>
                    <a:pt x="41414" y="62166"/>
                  </a:lnTo>
                  <a:close/>
                </a:path>
                <a:path w="684529" h="124459">
                  <a:moveTo>
                    <a:pt x="62179" y="103555"/>
                  </a:moveTo>
                  <a:lnTo>
                    <a:pt x="41452" y="103555"/>
                  </a:lnTo>
                  <a:lnTo>
                    <a:pt x="41452" y="124282"/>
                  </a:lnTo>
                  <a:lnTo>
                    <a:pt x="62179" y="124282"/>
                  </a:lnTo>
                  <a:lnTo>
                    <a:pt x="62179" y="103555"/>
                  </a:lnTo>
                  <a:close/>
                </a:path>
                <a:path w="684529" h="124459">
                  <a:moveTo>
                    <a:pt x="103593" y="103555"/>
                  </a:moveTo>
                  <a:lnTo>
                    <a:pt x="82867" y="103555"/>
                  </a:lnTo>
                  <a:lnTo>
                    <a:pt x="82867" y="124282"/>
                  </a:lnTo>
                  <a:lnTo>
                    <a:pt x="103593" y="124282"/>
                  </a:lnTo>
                  <a:lnTo>
                    <a:pt x="103593" y="103555"/>
                  </a:lnTo>
                  <a:close/>
                </a:path>
                <a:path w="684529" h="124459">
                  <a:moveTo>
                    <a:pt x="103593" y="62166"/>
                  </a:moveTo>
                  <a:lnTo>
                    <a:pt x="103593" y="62166"/>
                  </a:lnTo>
                  <a:lnTo>
                    <a:pt x="41452" y="62166"/>
                  </a:lnTo>
                  <a:lnTo>
                    <a:pt x="41452" y="82892"/>
                  </a:lnTo>
                  <a:lnTo>
                    <a:pt x="103593" y="82892"/>
                  </a:lnTo>
                  <a:lnTo>
                    <a:pt x="103593" y="62166"/>
                  </a:lnTo>
                  <a:close/>
                </a:path>
                <a:path w="684529" h="124459">
                  <a:moveTo>
                    <a:pt x="103593" y="20726"/>
                  </a:moveTo>
                  <a:lnTo>
                    <a:pt x="103593" y="20726"/>
                  </a:lnTo>
                  <a:lnTo>
                    <a:pt x="41452" y="20726"/>
                  </a:lnTo>
                  <a:lnTo>
                    <a:pt x="41452" y="41452"/>
                  </a:lnTo>
                  <a:lnTo>
                    <a:pt x="103593" y="41452"/>
                  </a:lnTo>
                  <a:lnTo>
                    <a:pt x="103593" y="20726"/>
                  </a:lnTo>
                  <a:close/>
                </a:path>
                <a:path w="684529" h="124459">
                  <a:moveTo>
                    <a:pt x="145059" y="103555"/>
                  </a:moveTo>
                  <a:lnTo>
                    <a:pt x="124358" y="103555"/>
                  </a:lnTo>
                  <a:lnTo>
                    <a:pt x="103632" y="103555"/>
                  </a:lnTo>
                  <a:lnTo>
                    <a:pt x="103632" y="124282"/>
                  </a:lnTo>
                  <a:lnTo>
                    <a:pt x="124333" y="124282"/>
                  </a:lnTo>
                  <a:lnTo>
                    <a:pt x="145059" y="124282"/>
                  </a:lnTo>
                  <a:lnTo>
                    <a:pt x="145059" y="103555"/>
                  </a:lnTo>
                  <a:close/>
                </a:path>
                <a:path w="684529" h="124459">
                  <a:moveTo>
                    <a:pt x="145059" y="62166"/>
                  </a:moveTo>
                  <a:lnTo>
                    <a:pt x="124358" y="62166"/>
                  </a:lnTo>
                  <a:lnTo>
                    <a:pt x="103632" y="62166"/>
                  </a:lnTo>
                  <a:lnTo>
                    <a:pt x="103632" y="82892"/>
                  </a:lnTo>
                  <a:lnTo>
                    <a:pt x="124333" y="82892"/>
                  </a:lnTo>
                  <a:lnTo>
                    <a:pt x="145059" y="82892"/>
                  </a:lnTo>
                  <a:lnTo>
                    <a:pt x="145059" y="62166"/>
                  </a:lnTo>
                  <a:close/>
                </a:path>
                <a:path w="684529" h="124459">
                  <a:moveTo>
                    <a:pt x="145059" y="20726"/>
                  </a:moveTo>
                  <a:lnTo>
                    <a:pt x="124333" y="20726"/>
                  </a:lnTo>
                  <a:lnTo>
                    <a:pt x="124333" y="41376"/>
                  </a:lnTo>
                  <a:lnTo>
                    <a:pt x="124333" y="62103"/>
                  </a:lnTo>
                  <a:lnTo>
                    <a:pt x="145059" y="62103"/>
                  </a:lnTo>
                  <a:lnTo>
                    <a:pt x="145059" y="41452"/>
                  </a:lnTo>
                  <a:lnTo>
                    <a:pt x="145059" y="20726"/>
                  </a:lnTo>
                  <a:close/>
                </a:path>
                <a:path w="684529" h="124459">
                  <a:moveTo>
                    <a:pt x="186537" y="62166"/>
                  </a:moveTo>
                  <a:lnTo>
                    <a:pt x="165811" y="62166"/>
                  </a:lnTo>
                  <a:lnTo>
                    <a:pt x="165811" y="82892"/>
                  </a:lnTo>
                  <a:lnTo>
                    <a:pt x="186537" y="82892"/>
                  </a:lnTo>
                  <a:lnTo>
                    <a:pt x="186537" y="62166"/>
                  </a:lnTo>
                  <a:close/>
                </a:path>
                <a:path w="684529" h="124459">
                  <a:moveTo>
                    <a:pt x="207238" y="82905"/>
                  </a:moveTo>
                  <a:lnTo>
                    <a:pt x="186512" y="82905"/>
                  </a:lnTo>
                  <a:lnTo>
                    <a:pt x="186512" y="103555"/>
                  </a:lnTo>
                  <a:lnTo>
                    <a:pt x="165811" y="103555"/>
                  </a:lnTo>
                  <a:lnTo>
                    <a:pt x="165811" y="124282"/>
                  </a:lnTo>
                  <a:lnTo>
                    <a:pt x="186512" y="124282"/>
                  </a:lnTo>
                  <a:lnTo>
                    <a:pt x="207238" y="124282"/>
                  </a:lnTo>
                  <a:lnTo>
                    <a:pt x="207238" y="103632"/>
                  </a:lnTo>
                  <a:lnTo>
                    <a:pt x="207238" y="82905"/>
                  </a:lnTo>
                  <a:close/>
                </a:path>
                <a:path w="684529" h="124459">
                  <a:moveTo>
                    <a:pt x="207238" y="20726"/>
                  </a:moveTo>
                  <a:lnTo>
                    <a:pt x="186512" y="20726"/>
                  </a:lnTo>
                  <a:lnTo>
                    <a:pt x="186512" y="41376"/>
                  </a:lnTo>
                  <a:lnTo>
                    <a:pt x="186512" y="62103"/>
                  </a:lnTo>
                  <a:lnTo>
                    <a:pt x="207238" y="62103"/>
                  </a:lnTo>
                  <a:lnTo>
                    <a:pt x="207238" y="41452"/>
                  </a:lnTo>
                  <a:lnTo>
                    <a:pt x="207238" y="20726"/>
                  </a:lnTo>
                  <a:close/>
                </a:path>
                <a:path w="684529" h="124459">
                  <a:moveTo>
                    <a:pt x="228003" y="62166"/>
                  </a:moveTo>
                  <a:lnTo>
                    <a:pt x="207276" y="62166"/>
                  </a:lnTo>
                  <a:lnTo>
                    <a:pt x="207276" y="82892"/>
                  </a:lnTo>
                  <a:lnTo>
                    <a:pt x="228003" y="82892"/>
                  </a:lnTo>
                  <a:lnTo>
                    <a:pt x="228003" y="62166"/>
                  </a:lnTo>
                  <a:close/>
                </a:path>
                <a:path w="684529" h="124459">
                  <a:moveTo>
                    <a:pt x="269405" y="82905"/>
                  </a:moveTo>
                  <a:lnTo>
                    <a:pt x="248691" y="82905"/>
                  </a:lnTo>
                  <a:lnTo>
                    <a:pt x="227965" y="82905"/>
                  </a:lnTo>
                  <a:lnTo>
                    <a:pt x="227965" y="103555"/>
                  </a:lnTo>
                  <a:lnTo>
                    <a:pt x="207276" y="103555"/>
                  </a:lnTo>
                  <a:lnTo>
                    <a:pt x="207276" y="124282"/>
                  </a:lnTo>
                  <a:lnTo>
                    <a:pt x="228003" y="124282"/>
                  </a:lnTo>
                  <a:lnTo>
                    <a:pt x="228003" y="103632"/>
                  </a:lnTo>
                  <a:lnTo>
                    <a:pt x="248678" y="103632"/>
                  </a:lnTo>
                  <a:lnTo>
                    <a:pt x="248678" y="124282"/>
                  </a:lnTo>
                  <a:lnTo>
                    <a:pt x="269405" y="124282"/>
                  </a:lnTo>
                  <a:lnTo>
                    <a:pt x="269405" y="103632"/>
                  </a:lnTo>
                  <a:lnTo>
                    <a:pt x="269405" y="82905"/>
                  </a:lnTo>
                  <a:close/>
                </a:path>
                <a:path w="684529" h="124459">
                  <a:moveTo>
                    <a:pt x="269405" y="62166"/>
                  </a:moveTo>
                  <a:lnTo>
                    <a:pt x="248678" y="62166"/>
                  </a:lnTo>
                  <a:lnTo>
                    <a:pt x="248678" y="82892"/>
                  </a:lnTo>
                  <a:lnTo>
                    <a:pt x="269405" y="82892"/>
                  </a:lnTo>
                  <a:lnTo>
                    <a:pt x="269405" y="62166"/>
                  </a:lnTo>
                  <a:close/>
                </a:path>
                <a:path w="684529" h="124459">
                  <a:moveTo>
                    <a:pt x="269405" y="20726"/>
                  </a:moveTo>
                  <a:lnTo>
                    <a:pt x="248678" y="20726"/>
                  </a:lnTo>
                  <a:lnTo>
                    <a:pt x="248678" y="41376"/>
                  </a:lnTo>
                  <a:lnTo>
                    <a:pt x="228003" y="41376"/>
                  </a:lnTo>
                  <a:lnTo>
                    <a:pt x="228003" y="20726"/>
                  </a:lnTo>
                  <a:lnTo>
                    <a:pt x="207276" y="20726"/>
                  </a:lnTo>
                  <a:lnTo>
                    <a:pt x="207276" y="41452"/>
                  </a:lnTo>
                  <a:lnTo>
                    <a:pt x="227965" y="41452"/>
                  </a:lnTo>
                  <a:lnTo>
                    <a:pt x="227965" y="62103"/>
                  </a:lnTo>
                  <a:lnTo>
                    <a:pt x="248691" y="62103"/>
                  </a:lnTo>
                  <a:lnTo>
                    <a:pt x="248691" y="41452"/>
                  </a:lnTo>
                  <a:lnTo>
                    <a:pt x="269405" y="41452"/>
                  </a:lnTo>
                  <a:lnTo>
                    <a:pt x="269405" y="20726"/>
                  </a:lnTo>
                  <a:close/>
                </a:path>
                <a:path w="684529" h="124459">
                  <a:moveTo>
                    <a:pt x="310870" y="103555"/>
                  </a:moveTo>
                  <a:lnTo>
                    <a:pt x="290144" y="103555"/>
                  </a:lnTo>
                  <a:lnTo>
                    <a:pt x="290144" y="124282"/>
                  </a:lnTo>
                  <a:lnTo>
                    <a:pt x="310870" y="124282"/>
                  </a:lnTo>
                  <a:lnTo>
                    <a:pt x="310870" y="103555"/>
                  </a:lnTo>
                  <a:close/>
                </a:path>
                <a:path w="684529" h="124459">
                  <a:moveTo>
                    <a:pt x="310870" y="62166"/>
                  </a:moveTo>
                  <a:lnTo>
                    <a:pt x="290144" y="62166"/>
                  </a:lnTo>
                  <a:lnTo>
                    <a:pt x="290144" y="82892"/>
                  </a:lnTo>
                  <a:lnTo>
                    <a:pt x="310870" y="82892"/>
                  </a:lnTo>
                  <a:lnTo>
                    <a:pt x="310870" y="62166"/>
                  </a:lnTo>
                  <a:close/>
                </a:path>
                <a:path w="684529" h="124459">
                  <a:moveTo>
                    <a:pt x="310870" y="20726"/>
                  </a:moveTo>
                  <a:lnTo>
                    <a:pt x="290144" y="20726"/>
                  </a:lnTo>
                  <a:lnTo>
                    <a:pt x="290144" y="41452"/>
                  </a:lnTo>
                  <a:lnTo>
                    <a:pt x="310870" y="41452"/>
                  </a:lnTo>
                  <a:lnTo>
                    <a:pt x="310870" y="20726"/>
                  </a:lnTo>
                  <a:close/>
                </a:path>
                <a:path w="684529" h="124459">
                  <a:moveTo>
                    <a:pt x="352348" y="62166"/>
                  </a:moveTo>
                  <a:lnTo>
                    <a:pt x="331622" y="62166"/>
                  </a:lnTo>
                  <a:lnTo>
                    <a:pt x="331622" y="82892"/>
                  </a:lnTo>
                  <a:lnTo>
                    <a:pt x="352348" y="82892"/>
                  </a:lnTo>
                  <a:lnTo>
                    <a:pt x="352348" y="62166"/>
                  </a:lnTo>
                  <a:close/>
                </a:path>
                <a:path w="684529" h="124459">
                  <a:moveTo>
                    <a:pt x="352348" y="20726"/>
                  </a:moveTo>
                  <a:lnTo>
                    <a:pt x="331635" y="20726"/>
                  </a:lnTo>
                  <a:lnTo>
                    <a:pt x="310908" y="20726"/>
                  </a:lnTo>
                  <a:lnTo>
                    <a:pt x="310908" y="41452"/>
                  </a:lnTo>
                  <a:lnTo>
                    <a:pt x="331622" y="41452"/>
                  </a:lnTo>
                  <a:lnTo>
                    <a:pt x="331622" y="62103"/>
                  </a:lnTo>
                  <a:lnTo>
                    <a:pt x="352348" y="62103"/>
                  </a:lnTo>
                  <a:lnTo>
                    <a:pt x="352348" y="41452"/>
                  </a:lnTo>
                  <a:lnTo>
                    <a:pt x="352348" y="20726"/>
                  </a:lnTo>
                  <a:close/>
                </a:path>
                <a:path w="684529" h="124459">
                  <a:moveTo>
                    <a:pt x="373049" y="82905"/>
                  </a:moveTo>
                  <a:lnTo>
                    <a:pt x="352323" y="82905"/>
                  </a:lnTo>
                  <a:lnTo>
                    <a:pt x="352323" y="103632"/>
                  </a:lnTo>
                  <a:lnTo>
                    <a:pt x="373049" y="103632"/>
                  </a:lnTo>
                  <a:lnTo>
                    <a:pt x="373049" y="82905"/>
                  </a:lnTo>
                  <a:close/>
                </a:path>
                <a:path w="684529" h="124459">
                  <a:moveTo>
                    <a:pt x="393814" y="62166"/>
                  </a:moveTo>
                  <a:lnTo>
                    <a:pt x="373087" y="62166"/>
                  </a:lnTo>
                  <a:lnTo>
                    <a:pt x="373087" y="82892"/>
                  </a:lnTo>
                  <a:lnTo>
                    <a:pt x="393814" y="82892"/>
                  </a:lnTo>
                  <a:lnTo>
                    <a:pt x="393814" y="62166"/>
                  </a:lnTo>
                  <a:close/>
                </a:path>
                <a:path w="684529" h="124459">
                  <a:moveTo>
                    <a:pt x="435229" y="62166"/>
                  </a:moveTo>
                  <a:lnTo>
                    <a:pt x="414502" y="62166"/>
                  </a:lnTo>
                  <a:lnTo>
                    <a:pt x="414502" y="82892"/>
                  </a:lnTo>
                  <a:lnTo>
                    <a:pt x="435229" y="82892"/>
                  </a:lnTo>
                  <a:lnTo>
                    <a:pt x="435229" y="62166"/>
                  </a:lnTo>
                  <a:close/>
                </a:path>
                <a:path w="684529" h="124459">
                  <a:moveTo>
                    <a:pt x="435229" y="20726"/>
                  </a:moveTo>
                  <a:lnTo>
                    <a:pt x="414502" y="20726"/>
                  </a:lnTo>
                  <a:lnTo>
                    <a:pt x="414502" y="41376"/>
                  </a:lnTo>
                  <a:lnTo>
                    <a:pt x="393814" y="41376"/>
                  </a:lnTo>
                  <a:lnTo>
                    <a:pt x="393814" y="20726"/>
                  </a:lnTo>
                  <a:lnTo>
                    <a:pt x="373087" y="20726"/>
                  </a:lnTo>
                  <a:lnTo>
                    <a:pt x="373087" y="41376"/>
                  </a:lnTo>
                  <a:lnTo>
                    <a:pt x="373087" y="62103"/>
                  </a:lnTo>
                  <a:lnTo>
                    <a:pt x="393776" y="62103"/>
                  </a:lnTo>
                  <a:lnTo>
                    <a:pt x="414502" y="62103"/>
                  </a:lnTo>
                  <a:lnTo>
                    <a:pt x="435229" y="62103"/>
                  </a:lnTo>
                  <a:lnTo>
                    <a:pt x="435229" y="41452"/>
                  </a:lnTo>
                  <a:lnTo>
                    <a:pt x="435229" y="20726"/>
                  </a:lnTo>
                  <a:close/>
                </a:path>
                <a:path w="684529" h="124459">
                  <a:moveTo>
                    <a:pt x="476681" y="62166"/>
                  </a:moveTo>
                  <a:lnTo>
                    <a:pt x="455955" y="62166"/>
                  </a:lnTo>
                  <a:lnTo>
                    <a:pt x="455955" y="82892"/>
                  </a:lnTo>
                  <a:lnTo>
                    <a:pt x="476681" y="82892"/>
                  </a:lnTo>
                  <a:lnTo>
                    <a:pt x="476681" y="62166"/>
                  </a:lnTo>
                  <a:close/>
                </a:path>
                <a:path w="684529" h="124459">
                  <a:moveTo>
                    <a:pt x="476681" y="20726"/>
                  </a:moveTo>
                  <a:lnTo>
                    <a:pt x="455955" y="20726"/>
                  </a:lnTo>
                  <a:lnTo>
                    <a:pt x="455955" y="41452"/>
                  </a:lnTo>
                  <a:lnTo>
                    <a:pt x="476681" y="41452"/>
                  </a:lnTo>
                  <a:lnTo>
                    <a:pt x="476681" y="20726"/>
                  </a:lnTo>
                  <a:close/>
                </a:path>
                <a:path w="684529" h="124459">
                  <a:moveTo>
                    <a:pt x="518147" y="82905"/>
                  </a:moveTo>
                  <a:lnTo>
                    <a:pt x="497420" y="82905"/>
                  </a:lnTo>
                  <a:lnTo>
                    <a:pt x="497420" y="103632"/>
                  </a:lnTo>
                  <a:lnTo>
                    <a:pt x="518147" y="103632"/>
                  </a:lnTo>
                  <a:lnTo>
                    <a:pt x="518147" y="82905"/>
                  </a:lnTo>
                  <a:close/>
                </a:path>
                <a:path w="684529" h="124459">
                  <a:moveTo>
                    <a:pt x="518147" y="62166"/>
                  </a:moveTo>
                  <a:lnTo>
                    <a:pt x="497420" y="62166"/>
                  </a:lnTo>
                  <a:lnTo>
                    <a:pt x="497420" y="82892"/>
                  </a:lnTo>
                  <a:lnTo>
                    <a:pt x="518147" y="82892"/>
                  </a:lnTo>
                  <a:lnTo>
                    <a:pt x="518147" y="62166"/>
                  </a:lnTo>
                  <a:close/>
                </a:path>
                <a:path w="684529" h="124459">
                  <a:moveTo>
                    <a:pt x="559625" y="20726"/>
                  </a:moveTo>
                  <a:lnTo>
                    <a:pt x="538899" y="20726"/>
                  </a:lnTo>
                  <a:lnTo>
                    <a:pt x="538899" y="41376"/>
                  </a:lnTo>
                  <a:lnTo>
                    <a:pt x="538899" y="62103"/>
                  </a:lnTo>
                  <a:lnTo>
                    <a:pt x="559625" y="62103"/>
                  </a:lnTo>
                  <a:lnTo>
                    <a:pt x="559625" y="41452"/>
                  </a:lnTo>
                  <a:lnTo>
                    <a:pt x="559625" y="20726"/>
                  </a:lnTo>
                  <a:close/>
                </a:path>
                <a:path w="684529" h="124459">
                  <a:moveTo>
                    <a:pt x="559625" y="0"/>
                  </a:moveTo>
                  <a:lnTo>
                    <a:pt x="538899" y="0"/>
                  </a:lnTo>
                  <a:lnTo>
                    <a:pt x="538899" y="20713"/>
                  </a:lnTo>
                  <a:lnTo>
                    <a:pt x="559625" y="20713"/>
                  </a:lnTo>
                  <a:lnTo>
                    <a:pt x="559625" y="0"/>
                  </a:lnTo>
                  <a:close/>
                </a:path>
                <a:path w="684529" h="124459">
                  <a:moveTo>
                    <a:pt x="601040" y="62166"/>
                  </a:moveTo>
                  <a:lnTo>
                    <a:pt x="580313" y="62166"/>
                  </a:lnTo>
                  <a:lnTo>
                    <a:pt x="559625" y="62166"/>
                  </a:lnTo>
                  <a:lnTo>
                    <a:pt x="538899" y="62166"/>
                  </a:lnTo>
                  <a:lnTo>
                    <a:pt x="538899" y="82892"/>
                  </a:lnTo>
                  <a:lnTo>
                    <a:pt x="559587" y="82892"/>
                  </a:lnTo>
                  <a:lnTo>
                    <a:pt x="580313" y="82892"/>
                  </a:lnTo>
                  <a:lnTo>
                    <a:pt x="601040" y="82892"/>
                  </a:lnTo>
                  <a:lnTo>
                    <a:pt x="601040" y="62166"/>
                  </a:lnTo>
                  <a:close/>
                </a:path>
                <a:path w="684529" h="124459">
                  <a:moveTo>
                    <a:pt x="601040" y="20726"/>
                  </a:moveTo>
                  <a:lnTo>
                    <a:pt x="580313" y="20726"/>
                  </a:lnTo>
                  <a:lnTo>
                    <a:pt x="580313" y="41452"/>
                  </a:lnTo>
                  <a:lnTo>
                    <a:pt x="601040" y="41452"/>
                  </a:lnTo>
                  <a:lnTo>
                    <a:pt x="601040" y="20726"/>
                  </a:lnTo>
                  <a:close/>
                </a:path>
                <a:path w="684529" h="124459">
                  <a:moveTo>
                    <a:pt x="601040" y="0"/>
                  </a:moveTo>
                  <a:lnTo>
                    <a:pt x="580313" y="0"/>
                  </a:lnTo>
                  <a:lnTo>
                    <a:pt x="580313" y="20713"/>
                  </a:lnTo>
                  <a:lnTo>
                    <a:pt x="601040" y="20713"/>
                  </a:lnTo>
                  <a:lnTo>
                    <a:pt x="601040" y="0"/>
                  </a:lnTo>
                  <a:close/>
                </a:path>
                <a:path w="684529" h="124459">
                  <a:moveTo>
                    <a:pt x="642493" y="62166"/>
                  </a:moveTo>
                  <a:lnTo>
                    <a:pt x="621804" y="62166"/>
                  </a:lnTo>
                  <a:lnTo>
                    <a:pt x="601078" y="62166"/>
                  </a:lnTo>
                  <a:lnTo>
                    <a:pt x="601078" y="82892"/>
                  </a:lnTo>
                  <a:lnTo>
                    <a:pt x="621766" y="82892"/>
                  </a:lnTo>
                  <a:lnTo>
                    <a:pt x="642493" y="82892"/>
                  </a:lnTo>
                  <a:lnTo>
                    <a:pt x="642493" y="62166"/>
                  </a:lnTo>
                  <a:close/>
                </a:path>
                <a:path w="684529" h="124459">
                  <a:moveTo>
                    <a:pt x="642493" y="20726"/>
                  </a:moveTo>
                  <a:lnTo>
                    <a:pt x="621804" y="20726"/>
                  </a:lnTo>
                  <a:lnTo>
                    <a:pt x="601078" y="20726"/>
                  </a:lnTo>
                  <a:lnTo>
                    <a:pt x="601078" y="41452"/>
                  </a:lnTo>
                  <a:lnTo>
                    <a:pt x="621766" y="41452"/>
                  </a:lnTo>
                  <a:lnTo>
                    <a:pt x="642493" y="41452"/>
                  </a:lnTo>
                  <a:lnTo>
                    <a:pt x="642493" y="20726"/>
                  </a:lnTo>
                  <a:close/>
                </a:path>
                <a:path w="684529" h="124459">
                  <a:moveTo>
                    <a:pt x="642493" y="0"/>
                  </a:moveTo>
                  <a:lnTo>
                    <a:pt x="621804" y="0"/>
                  </a:lnTo>
                  <a:lnTo>
                    <a:pt x="601078" y="0"/>
                  </a:lnTo>
                  <a:lnTo>
                    <a:pt x="601078" y="20713"/>
                  </a:lnTo>
                  <a:lnTo>
                    <a:pt x="621766" y="20713"/>
                  </a:lnTo>
                  <a:lnTo>
                    <a:pt x="642493" y="20713"/>
                  </a:lnTo>
                  <a:lnTo>
                    <a:pt x="642493" y="0"/>
                  </a:lnTo>
                  <a:close/>
                </a:path>
                <a:path w="684529" h="124459">
                  <a:moveTo>
                    <a:pt x="683958" y="62166"/>
                  </a:moveTo>
                  <a:lnTo>
                    <a:pt x="663257" y="62166"/>
                  </a:lnTo>
                  <a:lnTo>
                    <a:pt x="642531" y="62166"/>
                  </a:lnTo>
                  <a:lnTo>
                    <a:pt x="642531" y="82892"/>
                  </a:lnTo>
                  <a:lnTo>
                    <a:pt x="663232" y="82892"/>
                  </a:lnTo>
                  <a:lnTo>
                    <a:pt x="683958" y="82892"/>
                  </a:lnTo>
                  <a:lnTo>
                    <a:pt x="683958" y="62166"/>
                  </a:lnTo>
                  <a:close/>
                </a:path>
                <a:path w="684529" h="124459">
                  <a:moveTo>
                    <a:pt x="683958" y="20726"/>
                  </a:moveTo>
                  <a:lnTo>
                    <a:pt x="663232" y="20726"/>
                  </a:lnTo>
                  <a:lnTo>
                    <a:pt x="663232" y="41376"/>
                  </a:lnTo>
                  <a:lnTo>
                    <a:pt x="663232" y="62103"/>
                  </a:lnTo>
                  <a:lnTo>
                    <a:pt x="683958" y="62103"/>
                  </a:lnTo>
                  <a:lnTo>
                    <a:pt x="683958" y="41452"/>
                  </a:lnTo>
                  <a:lnTo>
                    <a:pt x="683958" y="20726"/>
                  </a:lnTo>
                  <a:close/>
                </a:path>
                <a:path w="684529" h="124459">
                  <a:moveTo>
                    <a:pt x="683958" y="0"/>
                  </a:moveTo>
                  <a:lnTo>
                    <a:pt x="663232" y="0"/>
                  </a:lnTo>
                  <a:lnTo>
                    <a:pt x="663232" y="20713"/>
                  </a:lnTo>
                  <a:lnTo>
                    <a:pt x="683958" y="20713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230763" y="9965626"/>
              <a:ext cx="684530" cy="104139"/>
            </a:xfrm>
            <a:custGeom>
              <a:avLst/>
              <a:gdLst/>
              <a:ahLst/>
              <a:cxnLst/>
              <a:rect l="l" t="t" r="r" b="b"/>
              <a:pathLst>
                <a:path w="684529" h="104140">
                  <a:moveTo>
                    <a:pt x="41414" y="62268"/>
                  </a:moveTo>
                  <a:lnTo>
                    <a:pt x="20726" y="62268"/>
                  </a:lnTo>
                  <a:lnTo>
                    <a:pt x="0" y="62268"/>
                  </a:lnTo>
                  <a:lnTo>
                    <a:pt x="0" y="82994"/>
                  </a:lnTo>
                  <a:lnTo>
                    <a:pt x="20688" y="82994"/>
                  </a:lnTo>
                  <a:lnTo>
                    <a:pt x="41414" y="82994"/>
                  </a:lnTo>
                  <a:lnTo>
                    <a:pt x="41414" y="62268"/>
                  </a:lnTo>
                  <a:close/>
                </a:path>
                <a:path w="684529" h="104140">
                  <a:moveTo>
                    <a:pt x="41414" y="41529"/>
                  </a:moveTo>
                  <a:lnTo>
                    <a:pt x="20726" y="41529"/>
                  </a:lnTo>
                  <a:lnTo>
                    <a:pt x="20726" y="20878"/>
                  </a:lnTo>
                  <a:lnTo>
                    <a:pt x="0" y="20878"/>
                  </a:lnTo>
                  <a:lnTo>
                    <a:pt x="0" y="41529"/>
                  </a:lnTo>
                  <a:lnTo>
                    <a:pt x="0" y="62255"/>
                  </a:lnTo>
                  <a:lnTo>
                    <a:pt x="20688" y="62255"/>
                  </a:lnTo>
                  <a:lnTo>
                    <a:pt x="41414" y="62255"/>
                  </a:lnTo>
                  <a:lnTo>
                    <a:pt x="41414" y="41529"/>
                  </a:lnTo>
                  <a:close/>
                </a:path>
                <a:path w="684529" h="104140">
                  <a:moveTo>
                    <a:pt x="103593" y="62268"/>
                  </a:moveTo>
                  <a:lnTo>
                    <a:pt x="82867" y="62268"/>
                  </a:lnTo>
                  <a:lnTo>
                    <a:pt x="82867" y="82918"/>
                  </a:lnTo>
                  <a:lnTo>
                    <a:pt x="62179" y="82918"/>
                  </a:lnTo>
                  <a:lnTo>
                    <a:pt x="62179" y="62268"/>
                  </a:lnTo>
                  <a:lnTo>
                    <a:pt x="41452" y="62268"/>
                  </a:lnTo>
                  <a:lnTo>
                    <a:pt x="41452" y="82994"/>
                  </a:lnTo>
                  <a:lnTo>
                    <a:pt x="62153" y="82994"/>
                  </a:lnTo>
                  <a:lnTo>
                    <a:pt x="62153" y="103644"/>
                  </a:lnTo>
                  <a:lnTo>
                    <a:pt x="82867" y="103644"/>
                  </a:lnTo>
                  <a:lnTo>
                    <a:pt x="103593" y="103644"/>
                  </a:lnTo>
                  <a:lnTo>
                    <a:pt x="103593" y="82994"/>
                  </a:lnTo>
                  <a:lnTo>
                    <a:pt x="103593" y="62268"/>
                  </a:lnTo>
                  <a:close/>
                </a:path>
                <a:path w="684529" h="104140">
                  <a:moveTo>
                    <a:pt x="103593" y="20878"/>
                  </a:moveTo>
                  <a:lnTo>
                    <a:pt x="82867" y="20878"/>
                  </a:lnTo>
                  <a:lnTo>
                    <a:pt x="82867" y="41529"/>
                  </a:lnTo>
                  <a:lnTo>
                    <a:pt x="62179" y="41529"/>
                  </a:lnTo>
                  <a:lnTo>
                    <a:pt x="62179" y="20878"/>
                  </a:lnTo>
                  <a:lnTo>
                    <a:pt x="41452" y="20878"/>
                  </a:lnTo>
                  <a:lnTo>
                    <a:pt x="41452" y="41605"/>
                  </a:lnTo>
                  <a:lnTo>
                    <a:pt x="62153" y="41605"/>
                  </a:lnTo>
                  <a:lnTo>
                    <a:pt x="62153" y="62255"/>
                  </a:lnTo>
                  <a:lnTo>
                    <a:pt x="82867" y="62255"/>
                  </a:lnTo>
                  <a:lnTo>
                    <a:pt x="103593" y="62255"/>
                  </a:lnTo>
                  <a:lnTo>
                    <a:pt x="103593" y="41605"/>
                  </a:lnTo>
                  <a:lnTo>
                    <a:pt x="103593" y="20878"/>
                  </a:lnTo>
                  <a:close/>
                </a:path>
                <a:path w="684529" h="104140">
                  <a:moveTo>
                    <a:pt x="145059" y="82918"/>
                  </a:moveTo>
                  <a:lnTo>
                    <a:pt x="124333" y="82918"/>
                  </a:lnTo>
                  <a:lnTo>
                    <a:pt x="124333" y="103644"/>
                  </a:lnTo>
                  <a:lnTo>
                    <a:pt x="145059" y="103644"/>
                  </a:lnTo>
                  <a:lnTo>
                    <a:pt x="145059" y="82918"/>
                  </a:lnTo>
                  <a:close/>
                </a:path>
                <a:path w="684529" h="104140">
                  <a:moveTo>
                    <a:pt x="145059" y="41529"/>
                  </a:moveTo>
                  <a:lnTo>
                    <a:pt x="124358" y="41529"/>
                  </a:lnTo>
                  <a:lnTo>
                    <a:pt x="103632" y="41529"/>
                  </a:lnTo>
                  <a:lnTo>
                    <a:pt x="103632" y="62255"/>
                  </a:lnTo>
                  <a:lnTo>
                    <a:pt x="124333" y="62255"/>
                  </a:lnTo>
                  <a:lnTo>
                    <a:pt x="145059" y="62255"/>
                  </a:lnTo>
                  <a:lnTo>
                    <a:pt x="145059" y="41529"/>
                  </a:lnTo>
                  <a:close/>
                </a:path>
                <a:path w="684529" h="104140">
                  <a:moveTo>
                    <a:pt x="165823" y="20878"/>
                  </a:moveTo>
                  <a:lnTo>
                    <a:pt x="145097" y="20878"/>
                  </a:lnTo>
                  <a:lnTo>
                    <a:pt x="145097" y="41529"/>
                  </a:lnTo>
                  <a:lnTo>
                    <a:pt x="145097" y="62255"/>
                  </a:lnTo>
                  <a:lnTo>
                    <a:pt x="165823" y="62255"/>
                  </a:lnTo>
                  <a:lnTo>
                    <a:pt x="165823" y="41605"/>
                  </a:lnTo>
                  <a:lnTo>
                    <a:pt x="165823" y="20878"/>
                  </a:lnTo>
                  <a:close/>
                </a:path>
                <a:path w="684529" h="104140">
                  <a:moveTo>
                    <a:pt x="269405" y="62268"/>
                  </a:moveTo>
                  <a:lnTo>
                    <a:pt x="248678" y="62268"/>
                  </a:lnTo>
                  <a:lnTo>
                    <a:pt x="248678" y="82918"/>
                  </a:lnTo>
                  <a:lnTo>
                    <a:pt x="228003" y="82918"/>
                  </a:lnTo>
                  <a:lnTo>
                    <a:pt x="228003" y="62268"/>
                  </a:lnTo>
                  <a:lnTo>
                    <a:pt x="207276" y="62268"/>
                  </a:lnTo>
                  <a:lnTo>
                    <a:pt x="207276" y="82994"/>
                  </a:lnTo>
                  <a:lnTo>
                    <a:pt x="227965" y="82994"/>
                  </a:lnTo>
                  <a:lnTo>
                    <a:pt x="227965" y="103644"/>
                  </a:lnTo>
                  <a:lnTo>
                    <a:pt x="248691" y="103644"/>
                  </a:lnTo>
                  <a:lnTo>
                    <a:pt x="248691" y="82994"/>
                  </a:lnTo>
                  <a:lnTo>
                    <a:pt x="269405" y="82994"/>
                  </a:lnTo>
                  <a:lnTo>
                    <a:pt x="269405" y="62268"/>
                  </a:lnTo>
                  <a:close/>
                </a:path>
                <a:path w="684529" h="104140">
                  <a:moveTo>
                    <a:pt x="269405" y="20878"/>
                  </a:moveTo>
                  <a:lnTo>
                    <a:pt x="269405" y="20878"/>
                  </a:lnTo>
                  <a:lnTo>
                    <a:pt x="207276" y="20878"/>
                  </a:lnTo>
                  <a:lnTo>
                    <a:pt x="207276" y="41605"/>
                  </a:lnTo>
                  <a:lnTo>
                    <a:pt x="227965" y="41605"/>
                  </a:lnTo>
                  <a:lnTo>
                    <a:pt x="248678" y="41605"/>
                  </a:lnTo>
                  <a:lnTo>
                    <a:pt x="248678" y="62255"/>
                  </a:lnTo>
                  <a:lnTo>
                    <a:pt x="269405" y="62255"/>
                  </a:lnTo>
                  <a:lnTo>
                    <a:pt x="269405" y="41605"/>
                  </a:lnTo>
                  <a:lnTo>
                    <a:pt x="269405" y="20878"/>
                  </a:lnTo>
                  <a:close/>
                </a:path>
                <a:path w="684529" h="104140">
                  <a:moveTo>
                    <a:pt x="290169" y="20878"/>
                  </a:moveTo>
                  <a:lnTo>
                    <a:pt x="269443" y="20878"/>
                  </a:lnTo>
                  <a:lnTo>
                    <a:pt x="269443" y="41529"/>
                  </a:lnTo>
                  <a:lnTo>
                    <a:pt x="269443" y="62255"/>
                  </a:lnTo>
                  <a:lnTo>
                    <a:pt x="290169" y="62255"/>
                  </a:lnTo>
                  <a:lnTo>
                    <a:pt x="290169" y="41605"/>
                  </a:lnTo>
                  <a:lnTo>
                    <a:pt x="290169" y="20878"/>
                  </a:lnTo>
                  <a:close/>
                </a:path>
                <a:path w="684529" h="104140">
                  <a:moveTo>
                    <a:pt x="310870" y="62268"/>
                  </a:moveTo>
                  <a:lnTo>
                    <a:pt x="290144" y="62268"/>
                  </a:lnTo>
                  <a:lnTo>
                    <a:pt x="290144" y="82918"/>
                  </a:lnTo>
                  <a:lnTo>
                    <a:pt x="290144" y="103644"/>
                  </a:lnTo>
                  <a:lnTo>
                    <a:pt x="310870" y="103644"/>
                  </a:lnTo>
                  <a:lnTo>
                    <a:pt x="310870" y="82994"/>
                  </a:lnTo>
                  <a:lnTo>
                    <a:pt x="310870" y="62268"/>
                  </a:lnTo>
                  <a:close/>
                </a:path>
                <a:path w="684529" h="104140">
                  <a:moveTo>
                    <a:pt x="310870" y="0"/>
                  </a:moveTo>
                  <a:lnTo>
                    <a:pt x="290144" y="0"/>
                  </a:lnTo>
                  <a:lnTo>
                    <a:pt x="290144" y="20726"/>
                  </a:lnTo>
                  <a:lnTo>
                    <a:pt x="310870" y="20726"/>
                  </a:lnTo>
                  <a:lnTo>
                    <a:pt x="310870" y="0"/>
                  </a:lnTo>
                  <a:close/>
                </a:path>
                <a:path w="684529" h="104140">
                  <a:moveTo>
                    <a:pt x="352348" y="62268"/>
                  </a:moveTo>
                  <a:lnTo>
                    <a:pt x="331635" y="62268"/>
                  </a:lnTo>
                  <a:lnTo>
                    <a:pt x="310908" y="62268"/>
                  </a:lnTo>
                  <a:lnTo>
                    <a:pt x="310908" y="82918"/>
                  </a:lnTo>
                  <a:lnTo>
                    <a:pt x="310908" y="103644"/>
                  </a:lnTo>
                  <a:lnTo>
                    <a:pt x="331622" y="103644"/>
                  </a:lnTo>
                  <a:lnTo>
                    <a:pt x="352348" y="103644"/>
                  </a:lnTo>
                  <a:lnTo>
                    <a:pt x="352348" y="82994"/>
                  </a:lnTo>
                  <a:lnTo>
                    <a:pt x="352348" y="62268"/>
                  </a:lnTo>
                  <a:close/>
                </a:path>
                <a:path w="684529" h="104140">
                  <a:moveTo>
                    <a:pt x="352348" y="0"/>
                  </a:moveTo>
                  <a:lnTo>
                    <a:pt x="331635" y="0"/>
                  </a:lnTo>
                  <a:lnTo>
                    <a:pt x="310908" y="0"/>
                  </a:lnTo>
                  <a:lnTo>
                    <a:pt x="310908" y="20726"/>
                  </a:lnTo>
                  <a:lnTo>
                    <a:pt x="331622" y="20726"/>
                  </a:lnTo>
                  <a:lnTo>
                    <a:pt x="352348" y="20726"/>
                  </a:lnTo>
                  <a:lnTo>
                    <a:pt x="352348" y="0"/>
                  </a:lnTo>
                  <a:close/>
                </a:path>
                <a:path w="684529" h="104140">
                  <a:moveTo>
                    <a:pt x="373049" y="20878"/>
                  </a:moveTo>
                  <a:lnTo>
                    <a:pt x="373049" y="20878"/>
                  </a:lnTo>
                  <a:lnTo>
                    <a:pt x="310908" y="20878"/>
                  </a:lnTo>
                  <a:lnTo>
                    <a:pt x="310908" y="41605"/>
                  </a:lnTo>
                  <a:lnTo>
                    <a:pt x="373049" y="41605"/>
                  </a:lnTo>
                  <a:lnTo>
                    <a:pt x="373049" y="20878"/>
                  </a:lnTo>
                  <a:close/>
                </a:path>
                <a:path w="684529" h="104140">
                  <a:moveTo>
                    <a:pt x="393814" y="0"/>
                  </a:moveTo>
                  <a:lnTo>
                    <a:pt x="373087" y="0"/>
                  </a:lnTo>
                  <a:lnTo>
                    <a:pt x="373087" y="20726"/>
                  </a:lnTo>
                  <a:lnTo>
                    <a:pt x="393814" y="20726"/>
                  </a:lnTo>
                  <a:lnTo>
                    <a:pt x="393814" y="0"/>
                  </a:lnTo>
                  <a:close/>
                </a:path>
                <a:path w="684529" h="104140">
                  <a:moveTo>
                    <a:pt x="414502" y="20878"/>
                  </a:moveTo>
                  <a:lnTo>
                    <a:pt x="393776" y="20878"/>
                  </a:lnTo>
                  <a:lnTo>
                    <a:pt x="393776" y="41529"/>
                  </a:lnTo>
                  <a:lnTo>
                    <a:pt x="393776" y="62255"/>
                  </a:lnTo>
                  <a:lnTo>
                    <a:pt x="414502" y="62255"/>
                  </a:lnTo>
                  <a:lnTo>
                    <a:pt x="414502" y="41605"/>
                  </a:lnTo>
                  <a:lnTo>
                    <a:pt x="414502" y="20878"/>
                  </a:lnTo>
                  <a:close/>
                </a:path>
                <a:path w="684529" h="104140">
                  <a:moveTo>
                    <a:pt x="435229" y="62268"/>
                  </a:moveTo>
                  <a:lnTo>
                    <a:pt x="414502" y="62268"/>
                  </a:lnTo>
                  <a:lnTo>
                    <a:pt x="414502" y="82918"/>
                  </a:lnTo>
                  <a:lnTo>
                    <a:pt x="414502" y="103644"/>
                  </a:lnTo>
                  <a:lnTo>
                    <a:pt x="435229" y="103644"/>
                  </a:lnTo>
                  <a:lnTo>
                    <a:pt x="435229" y="82994"/>
                  </a:lnTo>
                  <a:lnTo>
                    <a:pt x="435229" y="62268"/>
                  </a:lnTo>
                  <a:close/>
                </a:path>
                <a:path w="684529" h="104140">
                  <a:moveTo>
                    <a:pt x="435229" y="0"/>
                  </a:moveTo>
                  <a:lnTo>
                    <a:pt x="414502" y="0"/>
                  </a:lnTo>
                  <a:lnTo>
                    <a:pt x="414502" y="20726"/>
                  </a:lnTo>
                  <a:lnTo>
                    <a:pt x="435229" y="20726"/>
                  </a:lnTo>
                  <a:lnTo>
                    <a:pt x="435229" y="0"/>
                  </a:lnTo>
                  <a:close/>
                </a:path>
                <a:path w="684529" h="104140">
                  <a:moveTo>
                    <a:pt x="455993" y="0"/>
                  </a:moveTo>
                  <a:lnTo>
                    <a:pt x="435267" y="0"/>
                  </a:lnTo>
                  <a:lnTo>
                    <a:pt x="435267" y="20726"/>
                  </a:lnTo>
                  <a:lnTo>
                    <a:pt x="455993" y="20726"/>
                  </a:lnTo>
                  <a:lnTo>
                    <a:pt x="455993" y="0"/>
                  </a:lnTo>
                  <a:close/>
                </a:path>
                <a:path w="684529" h="104140">
                  <a:moveTo>
                    <a:pt x="476681" y="62268"/>
                  </a:moveTo>
                  <a:lnTo>
                    <a:pt x="455993" y="62268"/>
                  </a:lnTo>
                  <a:lnTo>
                    <a:pt x="435267" y="62268"/>
                  </a:lnTo>
                  <a:lnTo>
                    <a:pt x="435267" y="82994"/>
                  </a:lnTo>
                  <a:lnTo>
                    <a:pt x="455955" y="82994"/>
                  </a:lnTo>
                  <a:lnTo>
                    <a:pt x="455955" y="103644"/>
                  </a:lnTo>
                  <a:lnTo>
                    <a:pt x="476681" y="103644"/>
                  </a:lnTo>
                  <a:lnTo>
                    <a:pt x="476681" y="82994"/>
                  </a:lnTo>
                  <a:lnTo>
                    <a:pt x="476681" y="62268"/>
                  </a:lnTo>
                  <a:close/>
                </a:path>
                <a:path w="684529" h="104140">
                  <a:moveTo>
                    <a:pt x="476681" y="20878"/>
                  </a:moveTo>
                  <a:lnTo>
                    <a:pt x="455993" y="20878"/>
                  </a:lnTo>
                  <a:lnTo>
                    <a:pt x="435267" y="20878"/>
                  </a:lnTo>
                  <a:lnTo>
                    <a:pt x="435267" y="41605"/>
                  </a:lnTo>
                  <a:lnTo>
                    <a:pt x="455955" y="41605"/>
                  </a:lnTo>
                  <a:lnTo>
                    <a:pt x="455955" y="62255"/>
                  </a:lnTo>
                  <a:lnTo>
                    <a:pt x="476681" y="62255"/>
                  </a:lnTo>
                  <a:lnTo>
                    <a:pt x="476681" y="41605"/>
                  </a:lnTo>
                  <a:lnTo>
                    <a:pt x="476681" y="20878"/>
                  </a:lnTo>
                  <a:close/>
                </a:path>
                <a:path w="684529" h="104140">
                  <a:moveTo>
                    <a:pt x="497446" y="0"/>
                  </a:moveTo>
                  <a:lnTo>
                    <a:pt x="476719" y="0"/>
                  </a:lnTo>
                  <a:lnTo>
                    <a:pt x="476719" y="20726"/>
                  </a:lnTo>
                  <a:lnTo>
                    <a:pt x="497446" y="20726"/>
                  </a:lnTo>
                  <a:lnTo>
                    <a:pt x="497446" y="0"/>
                  </a:lnTo>
                  <a:close/>
                </a:path>
                <a:path w="684529" h="104140">
                  <a:moveTo>
                    <a:pt x="538861" y="62268"/>
                  </a:moveTo>
                  <a:lnTo>
                    <a:pt x="518147" y="62268"/>
                  </a:lnTo>
                  <a:lnTo>
                    <a:pt x="497420" y="62268"/>
                  </a:lnTo>
                  <a:lnTo>
                    <a:pt x="497420" y="82918"/>
                  </a:lnTo>
                  <a:lnTo>
                    <a:pt x="497420" y="103644"/>
                  </a:lnTo>
                  <a:lnTo>
                    <a:pt x="518147" y="103644"/>
                  </a:lnTo>
                  <a:lnTo>
                    <a:pt x="518147" y="82994"/>
                  </a:lnTo>
                  <a:lnTo>
                    <a:pt x="538861" y="82994"/>
                  </a:lnTo>
                  <a:lnTo>
                    <a:pt x="538861" y="62268"/>
                  </a:lnTo>
                  <a:close/>
                </a:path>
                <a:path w="684529" h="104140">
                  <a:moveTo>
                    <a:pt x="538861" y="20878"/>
                  </a:moveTo>
                  <a:lnTo>
                    <a:pt x="538861" y="20878"/>
                  </a:lnTo>
                  <a:lnTo>
                    <a:pt x="476719" y="20878"/>
                  </a:lnTo>
                  <a:lnTo>
                    <a:pt x="476719" y="41605"/>
                  </a:lnTo>
                  <a:lnTo>
                    <a:pt x="497420" y="41605"/>
                  </a:lnTo>
                  <a:lnTo>
                    <a:pt x="518134" y="41605"/>
                  </a:lnTo>
                  <a:lnTo>
                    <a:pt x="518134" y="62255"/>
                  </a:lnTo>
                  <a:lnTo>
                    <a:pt x="538861" y="62255"/>
                  </a:lnTo>
                  <a:lnTo>
                    <a:pt x="538861" y="41605"/>
                  </a:lnTo>
                  <a:lnTo>
                    <a:pt x="538861" y="20878"/>
                  </a:lnTo>
                  <a:close/>
                </a:path>
                <a:path w="684529" h="104140">
                  <a:moveTo>
                    <a:pt x="538861" y="0"/>
                  </a:moveTo>
                  <a:lnTo>
                    <a:pt x="518134" y="0"/>
                  </a:lnTo>
                  <a:lnTo>
                    <a:pt x="518134" y="20726"/>
                  </a:lnTo>
                  <a:lnTo>
                    <a:pt x="538861" y="20726"/>
                  </a:lnTo>
                  <a:lnTo>
                    <a:pt x="538861" y="0"/>
                  </a:lnTo>
                  <a:close/>
                </a:path>
                <a:path w="684529" h="104140">
                  <a:moveTo>
                    <a:pt x="559625" y="62268"/>
                  </a:moveTo>
                  <a:lnTo>
                    <a:pt x="538899" y="62268"/>
                  </a:lnTo>
                  <a:lnTo>
                    <a:pt x="538899" y="82994"/>
                  </a:lnTo>
                  <a:lnTo>
                    <a:pt x="559625" y="82994"/>
                  </a:lnTo>
                  <a:lnTo>
                    <a:pt x="559625" y="62268"/>
                  </a:lnTo>
                  <a:close/>
                </a:path>
                <a:path w="684529" h="104140">
                  <a:moveTo>
                    <a:pt x="580313" y="41529"/>
                  </a:moveTo>
                  <a:lnTo>
                    <a:pt x="559625" y="41529"/>
                  </a:lnTo>
                  <a:lnTo>
                    <a:pt x="538899" y="41529"/>
                  </a:lnTo>
                  <a:lnTo>
                    <a:pt x="538899" y="62255"/>
                  </a:lnTo>
                  <a:lnTo>
                    <a:pt x="559587" y="62255"/>
                  </a:lnTo>
                  <a:lnTo>
                    <a:pt x="580313" y="62255"/>
                  </a:lnTo>
                  <a:lnTo>
                    <a:pt x="580313" y="41529"/>
                  </a:lnTo>
                  <a:close/>
                </a:path>
                <a:path w="684529" h="104140">
                  <a:moveTo>
                    <a:pt x="621804" y="0"/>
                  </a:moveTo>
                  <a:lnTo>
                    <a:pt x="601078" y="0"/>
                  </a:lnTo>
                  <a:lnTo>
                    <a:pt x="601078" y="20726"/>
                  </a:lnTo>
                  <a:lnTo>
                    <a:pt x="621804" y="20726"/>
                  </a:lnTo>
                  <a:lnTo>
                    <a:pt x="621804" y="0"/>
                  </a:lnTo>
                  <a:close/>
                </a:path>
                <a:path w="684529" h="104140">
                  <a:moveTo>
                    <a:pt x="642493" y="62268"/>
                  </a:moveTo>
                  <a:lnTo>
                    <a:pt x="621766" y="62268"/>
                  </a:lnTo>
                  <a:lnTo>
                    <a:pt x="621766" y="82994"/>
                  </a:lnTo>
                  <a:lnTo>
                    <a:pt x="642493" y="82994"/>
                  </a:lnTo>
                  <a:lnTo>
                    <a:pt x="642493" y="62268"/>
                  </a:lnTo>
                  <a:close/>
                </a:path>
                <a:path w="684529" h="104140">
                  <a:moveTo>
                    <a:pt x="683958" y="62268"/>
                  </a:moveTo>
                  <a:lnTo>
                    <a:pt x="663257" y="62268"/>
                  </a:lnTo>
                  <a:lnTo>
                    <a:pt x="642531" y="62268"/>
                  </a:lnTo>
                  <a:lnTo>
                    <a:pt x="642531" y="82994"/>
                  </a:lnTo>
                  <a:lnTo>
                    <a:pt x="663232" y="82994"/>
                  </a:lnTo>
                  <a:lnTo>
                    <a:pt x="683958" y="82994"/>
                  </a:lnTo>
                  <a:lnTo>
                    <a:pt x="683958" y="62268"/>
                  </a:lnTo>
                  <a:close/>
                </a:path>
                <a:path w="684529" h="104140">
                  <a:moveTo>
                    <a:pt x="683958" y="20878"/>
                  </a:moveTo>
                  <a:lnTo>
                    <a:pt x="663232" y="20878"/>
                  </a:lnTo>
                  <a:lnTo>
                    <a:pt x="663232" y="41529"/>
                  </a:lnTo>
                  <a:lnTo>
                    <a:pt x="642531" y="41529"/>
                  </a:lnTo>
                  <a:lnTo>
                    <a:pt x="642531" y="62255"/>
                  </a:lnTo>
                  <a:lnTo>
                    <a:pt x="663257" y="62255"/>
                  </a:lnTo>
                  <a:lnTo>
                    <a:pt x="663257" y="41605"/>
                  </a:lnTo>
                  <a:lnTo>
                    <a:pt x="683958" y="41605"/>
                  </a:lnTo>
                  <a:lnTo>
                    <a:pt x="683958" y="20878"/>
                  </a:lnTo>
                  <a:close/>
                </a:path>
                <a:path w="684529" h="104140">
                  <a:moveTo>
                    <a:pt x="683958" y="0"/>
                  </a:moveTo>
                  <a:lnTo>
                    <a:pt x="663232" y="0"/>
                  </a:lnTo>
                  <a:lnTo>
                    <a:pt x="663232" y="20726"/>
                  </a:lnTo>
                  <a:lnTo>
                    <a:pt x="683958" y="20726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230763" y="10048545"/>
              <a:ext cx="684530" cy="104139"/>
            </a:xfrm>
            <a:custGeom>
              <a:avLst/>
              <a:gdLst/>
              <a:ahLst/>
              <a:cxnLst/>
              <a:rect l="l" t="t" r="r" b="b"/>
              <a:pathLst>
                <a:path w="684529" h="104140">
                  <a:moveTo>
                    <a:pt x="41414" y="82956"/>
                  </a:moveTo>
                  <a:lnTo>
                    <a:pt x="20726" y="82956"/>
                  </a:lnTo>
                  <a:lnTo>
                    <a:pt x="0" y="82956"/>
                  </a:lnTo>
                  <a:lnTo>
                    <a:pt x="0" y="103682"/>
                  </a:lnTo>
                  <a:lnTo>
                    <a:pt x="20688" y="103682"/>
                  </a:lnTo>
                  <a:lnTo>
                    <a:pt x="41414" y="103682"/>
                  </a:lnTo>
                  <a:lnTo>
                    <a:pt x="41414" y="82956"/>
                  </a:lnTo>
                  <a:close/>
                </a:path>
                <a:path w="684529" h="104140">
                  <a:moveTo>
                    <a:pt x="41414" y="41427"/>
                  </a:moveTo>
                  <a:lnTo>
                    <a:pt x="20726" y="41427"/>
                  </a:lnTo>
                  <a:lnTo>
                    <a:pt x="0" y="41427"/>
                  </a:lnTo>
                  <a:lnTo>
                    <a:pt x="0" y="62153"/>
                  </a:lnTo>
                  <a:lnTo>
                    <a:pt x="20688" y="62153"/>
                  </a:lnTo>
                  <a:lnTo>
                    <a:pt x="41414" y="62153"/>
                  </a:lnTo>
                  <a:lnTo>
                    <a:pt x="41414" y="41427"/>
                  </a:lnTo>
                  <a:close/>
                </a:path>
                <a:path w="684529" h="104140">
                  <a:moveTo>
                    <a:pt x="62179" y="82956"/>
                  </a:moveTo>
                  <a:lnTo>
                    <a:pt x="41452" y="82956"/>
                  </a:lnTo>
                  <a:lnTo>
                    <a:pt x="41452" y="103682"/>
                  </a:lnTo>
                  <a:lnTo>
                    <a:pt x="62179" y="103682"/>
                  </a:lnTo>
                  <a:lnTo>
                    <a:pt x="62179" y="82956"/>
                  </a:lnTo>
                  <a:close/>
                </a:path>
                <a:path w="684529" h="104140">
                  <a:moveTo>
                    <a:pt x="82880" y="41427"/>
                  </a:moveTo>
                  <a:lnTo>
                    <a:pt x="62179" y="41427"/>
                  </a:lnTo>
                  <a:lnTo>
                    <a:pt x="62179" y="20789"/>
                  </a:lnTo>
                  <a:lnTo>
                    <a:pt x="41452" y="20789"/>
                  </a:lnTo>
                  <a:lnTo>
                    <a:pt x="41452" y="41427"/>
                  </a:lnTo>
                  <a:lnTo>
                    <a:pt x="41452" y="62153"/>
                  </a:lnTo>
                  <a:lnTo>
                    <a:pt x="62153" y="62153"/>
                  </a:lnTo>
                  <a:lnTo>
                    <a:pt x="82880" y="62153"/>
                  </a:lnTo>
                  <a:lnTo>
                    <a:pt x="82880" y="41427"/>
                  </a:lnTo>
                  <a:close/>
                </a:path>
                <a:path w="684529" h="104140">
                  <a:moveTo>
                    <a:pt x="124358" y="62166"/>
                  </a:moveTo>
                  <a:lnTo>
                    <a:pt x="103632" y="62166"/>
                  </a:lnTo>
                  <a:lnTo>
                    <a:pt x="103632" y="82892"/>
                  </a:lnTo>
                  <a:lnTo>
                    <a:pt x="124358" y="82892"/>
                  </a:lnTo>
                  <a:lnTo>
                    <a:pt x="124358" y="62166"/>
                  </a:lnTo>
                  <a:close/>
                </a:path>
                <a:path w="684529" h="104140">
                  <a:moveTo>
                    <a:pt x="145059" y="82956"/>
                  </a:moveTo>
                  <a:lnTo>
                    <a:pt x="124333" y="82956"/>
                  </a:lnTo>
                  <a:lnTo>
                    <a:pt x="124333" y="103682"/>
                  </a:lnTo>
                  <a:lnTo>
                    <a:pt x="145059" y="103682"/>
                  </a:lnTo>
                  <a:lnTo>
                    <a:pt x="145059" y="82956"/>
                  </a:lnTo>
                  <a:close/>
                </a:path>
                <a:path w="684529" h="104140">
                  <a:moveTo>
                    <a:pt x="145059" y="41427"/>
                  </a:moveTo>
                  <a:lnTo>
                    <a:pt x="124358" y="41427"/>
                  </a:lnTo>
                  <a:lnTo>
                    <a:pt x="124358" y="20789"/>
                  </a:lnTo>
                  <a:lnTo>
                    <a:pt x="103632" y="20789"/>
                  </a:lnTo>
                  <a:lnTo>
                    <a:pt x="103632" y="41516"/>
                  </a:lnTo>
                  <a:lnTo>
                    <a:pt x="124333" y="41516"/>
                  </a:lnTo>
                  <a:lnTo>
                    <a:pt x="124333" y="62153"/>
                  </a:lnTo>
                  <a:lnTo>
                    <a:pt x="145059" y="62153"/>
                  </a:lnTo>
                  <a:lnTo>
                    <a:pt x="145059" y="41427"/>
                  </a:lnTo>
                  <a:close/>
                </a:path>
                <a:path w="684529" h="104140">
                  <a:moveTo>
                    <a:pt x="165823" y="41427"/>
                  </a:moveTo>
                  <a:lnTo>
                    <a:pt x="145097" y="41427"/>
                  </a:lnTo>
                  <a:lnTo>
                    <a:pt x="145097" y="62153"/>
                  </a:lnTo>
                  <a:lnTo>
                    <a:pt x="165823" y="62153"/>
                  </a:lnTo>
                  <a:lnTo>
                    <a:pt x="165823" y="41427"/>
                  </a:lnTo>
                  <a:close/>
                </a:path>
                <a:path w="684529" h="104140">
                  <a:moveTo>
                    <a:pt x="207238" y="82956"/>
                  </a:moveTo>
                  <a:lnTo>
                    <a:pt x="207238" y="82956"/>
                  </a:lnTo>
                  <a:lnTo>
                    <a:pt x="145097" y="82956"/>
                  </a:lnTo>
                  <a:lnTo>
                    <a:pt x="145097" y="103682"/>
                  </a:lnTo>
                  <a:lnTo>
                    <a:pt x="207238" y="103682"/>
                  </a:lnTo>
                  <a:lnTo>
                    <a:pt x="207238" y="82956"/>
                  </a:lnTo>
                  <a:close/>
                </a:path>
                <a:path w="684529" h="104140">
                  <a:moveTo>
                    <a:pt x="207238" y="62166"/>
                  </a:moveTo>
                  <a:lnTo>
                    <a:pt x="186537" y="62166"/>
                  </a:lnTo>
                  <a:lnTo>
                    <a:pt x="165811" y="62166"/>
                  </a:lnTo>
                  <a:lnTo>
                    <a:pt x="165811" y="82892"/>
                  </a:lnTo>
                  <a:lnTo>
                    <a:pt x="186512" y="82892"/>
                  </a:lnTo>
                  <a:lnTo>
                    <a:pt x="207238" y="82892"/>
                  </a:lnTo>
                  <a:lnTo>
                    <a:pt x="207238" y="62166"/>
                  </a:lnTo>
                  <a:close/>
                </a:path>
                <a:path w="684529" h="104140">
                  <a:moveTo>
                    <a:pt x="207238" y="20789"/>
                  </a:moveTo>
                  <a:lnTo>
                    <a:pt x="186512" y="20789"/>
                  </a:lnTo>
                  <a:lnTo>
                    <a:pt x="186512" y="41427"/>
                  </a:lnTo>
                  <a:lnTo>
                    <a:pt x="186512" y="62153"/>
                  </a:lnTo>
                  <a:lnTo>
                    <a:pt x="207238" y="62153"/>
                  </a:lnTo>
                  <a:lnTo>
                    <a:pt x="207238" y="41516"/>
                  </a:lnTo>
                  <a:lnTo>
                    <a:pt x="207238" y="20789"/>
                  </a:lnTo>
                  <a:close/>
                </a:path>
                <a:path w="684529" h="104140">
                  <a:moveTo>
                    <a:pt x="248691" y="82956"/>
                  </a:moveTo>
                  <a:lnTo>
                    <a:pt x="228003" y="82956"/>
                  </a:lnTo>
                  <a:lnTo>
                    <a:pt x="207276" y="82956"/>
                  </a:lnTo>
                  <a:lnTo>
                    <a:pt x="207276" y="103682"/>
                  </a:lnTo>
                  <a:lnTo>
                    <a:pt x="227965" y="103682"/>
                  </a:lnTo>
                  <a:lnTo>
                    <a:pt x="248691" y="103682"/>
                  </a:lnTo>
                  <a:lnTo>
                    <a:pt x="248691" y="82956"/>
                  </a:lnTo>
                  <a:close/>
                </a:path>
                <a:path w="684529" h="104140">
                  <a:moveTo>
                    <a:pt x="269405" y="62166"/>
                  </a:moveTo>
                  <a:lnTo>
                    <a:pt x="248678" y="62166"/>
                  </a:lnTo>
                  <a:lnTo>
                    <a:pt x="248678" y="82892"/>
                  </a:lnTo>
                  <a:lnTo>
                    <a:pt x="269405" y="82892"/>
                  </a:lnTo>
                  <a:lnTo>
                    <a:pt x="269405" y="62166"/>
                  </a:lnTo>
                  <a:close/>
                </a:path>
                <a:path w="684529" h="104140">
                  <a:moveTo>
                    <a:pt x="269405" y="41427"/>
                  </a:moveTo>
                  <a:lnTo>
                    <a:pt x="248691" y="41427"/>
                  </a:lnTo>
                  <a:lnTo>
                    <a:pt x="228003" y="41427"/>
                  </a:lnTo>
                  <a:lnTo>
                    <a:pt x="228003" y="20789"/>
                  </a:lnTo>
                  <a:lnTo>
                    <a:pt x="207276" y="20789"/>
                  </a:lnTo>
                  <a:lnTo>
                    <a:pt x="207276" y="41427"/>
                  </a:lnTo>
                  <a:lnTo>
                    <a:pt x="207276" y="62153"/>
                  </a:lnTo>
                  <a:lnTo>
                    <a:pt x="227965" y="62153"/>
                  </a:lnTo>
                  <a:lnTo>
                    <a:pt x="248678" y="62153"/>
                  </a:lnTo>
                  <a:lnTo>
                    <a:pt x="269405" y="62153"/>
                  </a:lnTo>
                  <a:lnTo>
                    <a:pt x="269405" y="41427"/>
                  </a:lnTo>
                  <a:close/>
                </a:path>
                <a:path w="684529" h="104140">
                  <a:moveTo>
                    <a:pt x="290169" y="20789"/>
                  </a:moveTo>
                  <a:lnTo>
                    <a:pt x="269443" y="20789"/>
                  </a:lnTo>
                  <a:lnTo>
                    <a:pt x="269443" y="41427"/>
                  </a:lnTo>
                  <a:lnTo>
                    <a:pt x="269443" y="62153"/>
                  </a:lnTo>
                  <a:lnTo>
                    <a:pt x="290169" y="62153"/>
                  </a:lnTo>
                  <a:lnTo>
                    <a:pt x="290169" y="41516"/>
                  </a:lnTo>
                  <a:lnTo>
                    <a:pt x="290169" y="20789"/>
                  </a:lnTo>
                  <a:close/>
                </a:path>
                <a:path w="684529" h="104140">
                  <a:moveTo>
                    <a:pt x="310870" y="62166"/>
                  </a:moveTo>
                  <a:lnTo>
                    <a:pt x="290144" y="62166"/>
                  </a:lnTo>
                  <a:lnTo>
                    <a:pt x="290144" y="82892"/>
                  </a:lnTo>
                  <a:lnTo>
                    <a:pt x="310870" y="82892"/>
                  </a:lnTo>
                  <a:lnTo>
                    <a:pt x="310870" y="62166"/>
                  </a:lnTo>
                  <a:close/>
                </a:path>
                <a:path w="684529" h="104140">
                  <a:moveTo>
                    <a:pt x="352348" y="82956"/>
                  </a:moveTo>
                  <a:lnTo>
                    <a:pt x="331622" y="82956"/>
                  </a:lnTo>
                  <a:lnTo>
                    <a:pt x="331622" y="103682"/>
                  </a:lnTo>
                  <a:lnTo>
                    <a:pt x="352348" y="103682"/>
                  </a:lnTo>
                  <a:lnTo>
                    <a:pt x="352348" y="82956"/>
                  </a:lnTo>
                  <a:close/>
                </a:path>
                <a:path w="684529" h="104140">
                  <a:moveTo>
                    <a:pt x="373049" y="62166"/>
                  </a:moveTo>
                  <a:lnTo>
                    <a:pt x="352323" y="62166"/>
                  </a:lnTo>
                  <a:lnTo>
                    <a:pt x="352323" y="82892"/>
                  </a:lnTo>
                  <a:lnTo>
                    <a:pt x="373049" y="82892"/>
                  </a:lnTo>
                  <a:lnTo>
                    <a:pt x="373049" y="62166"/>
                  </a:lnTo>
                  <a:close/>
                </a:path>
                <a:path w="684529" h="104140">
                  <a:moveTo>
                    <a:pt x="373049" y="20789"/>
                  </a:moveTo>
                  <a:lnTo>
                    <a:pt x="373049" y="20789"/>
                  </a:lnTo>
                  <a:lnTo>
                    <a:pt x="310908" y="20789"/>
                  </a:lnTo>
                  <a:lnTo>
                    <a:pt x="310908" y="41516"/>
                  </a:lnTo>
                  <a:lnTo>
                    <a:pt x="373049" y="41516"/>
                  </a:lnTo>
                  <a:lnTo>
                    <a:pt x="373049" y="20789"/>
                  </a:lnTo>
                  <a:close/>
                </a:path>
                <a:path w="684529" h="104140">
                  <a:moveTo>
                    <a:pt x="393814" y="82956"/>
                  </a:moveTo>
                  <a:lnTo>
                    <a:pt x="373087" y="82956"/>
                  </a:lnTo>
                  <a:lnTo>
                    <a:pt x="373087" y="103682"/>
                  </a:lnTo>
                  <a:lnTo>
                    <a:pt x="393814" y="103682"/>
                  </a:lnTo>
                  <a:lnTo>
                    <a:pt x="393814" y="82956"/>
                  </a:lnTo>
                  <a:close/>
                </a:path>
                <a:path w="684529" h="104140">
                  <a:moveTo>
                    <a:pt x="435229" y="82956"/>
                  </a:moveTo>
                  <a:lnTo>
                    <a:pt x="414502" y="82956"/>
                  </a:lnTo>
                  <a:lnTo>
                    <a:pt x="414502" y="103682"/>
                  </a:lnTo>
                  <a:lnTo>
                    <a:pt x="435229" y="103682"/>
                  </a:lnTo>
                  <a:lnTo>
                    <a:pt x="435229" y="82956"/>
                  </a:lnTo>
                  <a:close/>
                </a:path>
                <a:path w="684529" h="104140">
                  <a:moveTo>
                    <a:pt x="435229" y="62166"/>
                  </a:moveTo>
                  <a:lnTo>
                    <a:pt x="414502" y="62166"/>
                  </a:lnTo>
                  <a:lnTo>
                    <a:pt x="393814" y="62166"/>
                  </a:lnTo>
                  <a:lnTo>
                    <a:pt x="373087" y="62166"/>
                  </a:lnTo>
                  <a:lnTo>
                    <a:pt x="373087" y="82892"/>
                  </a:lnTo>
                  <a:lnTo>
                    <a:pt x="393776" y="82892"/>
                  </a:lnTo>
                  <a:lnTo>
                    <a:pt x="414502" y="82892"/>
                  </a:lnTo>
                  <a:lnTo>
                    <a:pt x="435229" y="82892"/>
                  </a:lnTo>
                  <a:lnTo>
                    <a:pt x="435229" y="62166"/>
                  </a:lnTo>
                  <a:close/>
                </a:path>
                <a:path w="684529" h="104140">
                  <a:moveTo>
                    <a:pt x="435229" y="41427"/>
                  </a:moveTo>
                  <a:lnTo>
                    <a:pt x="414502" y="41427"/>
                  </a:lnTo>
                  <a:lnTo>
                    <a:pt x="414502" y="62153"/>
                  </a:lnTo>
                  <a:lnTo>
                    <a:pt x="435229" y="62153"/>
                  </a:lnTo>
                  <a:lnTo>
                    <a:pt x="435229" y="41427"/>
                  </a:lnTo>
                  <a:close/>
                </a:path>
                <a:path w="684529" h="104140">
                  <a:moveTo>
                    <a:pt x="476681" y="82956"/>
                  </a:moveTo>
                  <a:lnTo>
                    <a:pt x="455993" y="82956"/>
                  </a:lnTo>
                  <a:lnTo>
                    <a:pt x="435267" y="82956"/>
                  </a:lnTo>
                  <a:lnTo>
                    <a:pt x="435267" y="103682"/>
                  </a:lnTo>
                  <a:lnTo>
                    <a:pt x="455955" y="103682"/>
                  </a:lnTo>
                  <a:lnTo>
                    <a:pt x="476681" y="103682"/>
                  </a:lnTo>
                  <a:lnTo>
                    <a:pt x="476681" y="82956"/>
                  </a:lnTo>
                  <a:close/>
                </a:path>
                <a:path w="684529" h="104140">
                  <a:moveTo>
                    <a:pt x="476681" y="62166"/>
                  </a:moveTo>
                  <a:lnTo>
                    <a:pt x="455955" y="62166"/>
                  </a:lnTo>
                  <a:lnTo>
                    <a:pt x="455955" y="82892"/>
                  </a:lnTo>
                  <a:lnTo>
                    <a:pt x="476681" y="82892"/>
                  </a:lnTo>
                  <a:lnTo>
                    <a:pt x="476681" y="62166"/>
                  </a:lnTo>
                  <a:close/>
                </a:path>
                <a:path w="684529" h="104140">
                  <a:moveTo>
                    <a:pt x="476681" y="20789"/>
                  </a:moveTo>
                  <a:lnTo>
                    <a:pt x="455993" y="20789"/>
                  </a:lnTo>
                  <a:lnTo>
                    <a:pt x="435267" y="20789"/>
                  </a:lnTo>
                  <a:lnTo>
                    <a:pt x="435267" y="41427"/>
                  </a:lnTo>
                  <a:lnTo>
                    <a:pt x="435267" y="62153"/>
                  </a:lnTo>
                  <a:lnTo>
                    <a:pt x="455955" y="62153"/>
                  </a:lnTo>
                  <a:lnTo>
                    <a:pt x="476681" y="62153"/>
                  </a:lnTo>
                  <a:lnTo>
                    <a:pt x="476681" y="41516"/>
                  </a:lnTo>
                  <a:lnTo>
                    <a:pt x="476681" y="20789"/>
                  </a:lnTo>
                  <a:close/>
                </a:path>
                <a:path w="684529" h="104140">
                  <a:moveTo>
                    <a:pt x="518147" y="0"/>
                  </a:moveTo>
                  <a:lnTo>
                    <a:pt x="497420" y="0"/>
                  </a:lnTo>
                  <a:lnTo>
                    <a:pt x="497420" y="20726"/>
                  </a:lnTo>
                  <a:lnTo>
                    <a:pt x="518147" y="20726"/>
                  </a:lnTo>
                  <a:lnTo>
                    <a:pt x="518147" y="0"/>
                  </a:lnTo>
                  <a:close/>
                </a:path>
                <a:path w="684529" h="104140">
                  <a:moveTo>
                    <a:pt x="538861" y="82956"/>
                  </a:moveTo>
                  <a:lnTo>
                    <a:pt x="518147" y="82956"/>
                  </a:lnTo>
                  <a:lnTo>
                    <a:pt x="497420" y="82956"/>
                  </a:lnTo>
                  <a:lnTo>
                    <a:pt x="497420" y="103682"/>
                  </a:lnTo>
                  <a:lnTo>
                    <a:pt x="518134" y="103682"/>
                  </a:lnTo>
                  <a:lnTo>
                    <a:pt x="538861" y="103682"/>
                  </a:lnTo>
                  <a:lnTo>
                    <a:pt x="538861" y="82956"/>
                  </a:lnTo>
                  <a:close/>
                </a:path>
                <a:path w="684529" h="104140">
                  <a:moveTo>
                    <a:pt x="538861" y="62166"/>
                  </a:moveTo>
                  <a:lnTo>
                    <a:pt x="518134" y="62166"/>
                  </a:lnTo>
                  <a:lnTo>
                    <a:pt x="518134" y="82892"/>
                  </a:lnTo>
                  <a:lnTo>
                    <a:pt x="538861" y="82892"/>
                  </a:lnTo>
                  <a:lnTo>
                    <a:pt x="538861" y="62166"/>
                  </a:lnTo>
                  <a:close/>
                </a:path>
                <a:path w="684529" h="104140">
                  <a:moveTo>
                    <a:pt x="580313" y="82956"/>
                  </a:moveTo>
                  <a:lnTo>
                    <a:pt x="559587" y="82956"/>
                  </a:lnTo>
                  <a:lnTo>
                    <a:pt x="559587" y="103682"/>
                  </a:lnTo>
                  <a:lnTo>
                    <a:pt x="580313" y="103682"/>
                  </a:lnTo>
                  <a:lnTo>
                    <a:pt x="580313" y="82956"/>
                  </a:lnTo>
                  <a:close/>
                </a:path>
                <a:path w="684529" h="104140">
                  <a:moveTo>
                    <a:pt x="580313" y="62166"/>
                  </a:moveTo>
                  <a:lnTo>
                    <a:pt x="559625" y="62166"/>
                  </a:lnTo>
                  <a:lnTo>
                    <a:pt x="538899" y="62166"/>
                  </a:lnTo>
                  <a:lnTo>
                    <a:pt x="538899" y="82892"/>
                  </a:lnTo>
                  <a:lnTo>
                    <a:pt x="559587" y="82892"/>
                  </a:lnTo>
                  <a:lnTo>
                    <a:pt x="580313" y="82892"/>
                  </a:lnTo>
                  <a:lnTo>
                    <a:pt x="580313" y="62166"/>
                  </a:lnTo>
                  <a:close/>
                </a:path>
                <a:path w="684529" h="104140">
                  <a:moveTo>
                    <a:pt x="601040" y="41427"/>
                  </a:moveTo>
                  <a:lnTo>
                    <a:pt x="580313" y="41427"/>
                  </a:lnTo>
                  <a:lnTo>
                    <a:pt x="580313" y="20789"/>
                  </a:lnTo>
                  <a:lnTo>
                    <a:pt x="559587" y="20789"/>
                  </a:lnTo>
                  <a:lnTo>
                    <a:pt x="559587" y="41427"/>
                  </a:lnTo>
                  <a:lnTo>
                    <a:pt x="538899" y="41427"/>
                  </a:lnTo>
                  <a:lnTo>
                    <a:pt x="538899" y="62153"/>
                  </a:lnTo>
                  <a:lnTo>
                    <a:pt x="559587" y="62153"/>
                  </a:lnTo>
                  <a:lnTo>
                    <a:pt x="580313" y="62153"/>
                  </a:lnTo>
                  <a:lnTo>
                    <a:pt x="601040" y="62153"/>
                  </a:lnTo>
                  <a:lnTo>
                    <a:pt x="601040" y="41427"/>
                  </a:lnTo>
                  <a:close/>
                </a:path>
                <a:path w="684529" h="104140">
                  <a:moveTo>
                    <a:pt x="601040" y="0"/>
                  </a:moveTo>
                  <a:lnTo>
                    <a:pt x="580313" y="0"/>
                  </a:lnTo>
                  <a:lnTo>
                    <a:pt x="559587" y="0"/>
                  </a:lnTo>
                  <a:lnTo>
                    <a:pt x="559587" y="20726"/>
                  </a:lnTo>
                  <a:lnTo>
                    <a:pt x="580313" y="20726"/>
                  </a:lnTo>
                  <a:lnTo>
                    <a:pt x="601040" y="20726"/>
                  </a:lnTo>
                  <a:lnTo>
                    <a:pt x="601040" y="0"/>
                  </a:lnTo>
                  <a:close/>
                </a:path>
                <a:path w="684529" h="104140">
                  <a:moveTo>
                    <a:pt x="621804" y="62166"/>
                  </a:moveTo>
                  <a:lnTo>
                    <a:pt x="601078" y="62166"/>
                  </a:lnTo>
                  <a:lnTo>
                    <a:pt x="601078" y="82892"/>
                  </a:lnTo>
                  <a:lnTo>
                    <a:pt x="621804" y="82892"/>
                  </a:lnTo>
                  <a:lnTo>
                    <a:pt x="621804" y="62166"/>
                  </a:lnTo>
                  <a:close/>
                </a:path>
                <a:path w="684529" h="104140">
                  <a:moveTo>
                    <a:pt x="642493" y="41427"/>
                  </a:moveTo>
                  <a:lnTo>
                    <a:pt x="621804" y="41427"/>
                  </a:lnTo>
                  <a:lnTo>
                    <a:pt x="621804" y="20789"/>
                  </a:lnTo>
                  <a:lnTo>
                    <a:pt x="601078" y="20789"/>
                  </a:lnTo>
                  <a:lnTo>
                    <a:pt x="601078" y="41516"/>
                  </a:lnTo>
                  <a:lnTo>
                    <a:pt x="621766" y="41516"/>
                  </a:lnTo>
                  <a:lnTo>
                    <a:pt x="621766" y="62153"/>
                  </a:lnTo>
                  <a:lnTo>
                    <a:pt x="642493" y="62153"/>
                  </a:lnTo>
                  <a:lnTo>
                    <a:pt x="642493" y="41427"/>
                  </a:lnTo>
                  <a:close/>
                </a:path>
                <a:path w="684529" h="104140">
                  <a:moveTo>
                    <a:pt x="642493" y="0"/>
                  </a:moveTo>
                  <a:lnTo>
                    <a:pt x="621766" y="0"/>
                  </a:lnTo>
                  <a:lnTo>
                    <a:pt x="621766" y="20726"/>
                  </a:lnTo>
                  <a:lnTo>
                    <a:pt x="642493" y="20726"/>
                  </a:lnTo>
                  <a:lnTo>
                    <a:pt x="642493" y="0"/>
                  </a:lnTo>
                  <a:close/>
                </a:path>
                <a:path w="684529" h="104140">
                  <a:moveTo>
                    <a:pt x="683958" y="62166"/>
                  </a:moveTo>
                  <a:lnTo>
                    <a:pt x="663257" y="62166"/>
                  </a:lnTo>
                  <a:lnTo>
                    <a:pt x="642531" y="62166"/>
                  </a:lnTo>
                  <a:lnTo>
                    <a:pt x="642531" y="82892"/>
                  </a:lnTo>
                  <a:lnTo>
                    <a:pt x="663232" y="82892"/>
                  </a:lnTo>
                  <a:lnTo>
                    <a:pt x="683958" y="82892"/>
                  </a:lnTo>
                  <a:lnTo>
                    <a:pt x="683958" y="62166"/>
                  </a:lnTo>
                  <a:close/>
                </a:path>
                <a:path w="684529" h="104140">
                  <a:moveTo>
                    <a:pt x="683958" y="41427"/>
                  </a:moveTo>
                  <a:lnTo>
                    <a:pt x="663257" y="41427"/>
                  </a:lnTo>
                  <a:lnTo>
                    <a:pt x="663257" y="20789"/>
                  </a:lnTo>
                  <a:lnTo>
                    <a:pt x="642531" y="20789"/>
                  </a:lnTo>
                  <a:lnTo>
                    <a:pt x="642531" y="41427"/>
                  </a:lnTo>
                  <a:lnTo>
                    <a:pt x="642531" y="62153"/>
                  </a:lnTo>
                  <a:lnTo>
                    <a:pt x="663232" y="62153"/>
                  </a:lnTo>
                  <a:lnTo>
                    <a:pt x="683958" y="62153"/>
                  </a:lnTo>
                  <a:lnTo>
                    <a:pt x="683958" y="41427"/>
                  </a:lnTo>
                  <a:close/>
                </a:path>
                <a:path w="684529" h="104140">
                  <a:moveTo>
                    <a:pt x="683958" y="0"/>
                  </a:moveTo>
                  <a:lnTo>
                    <a:pt x="663232" y="0"/>
                  </a:lnTo>
                  <a:lnTo>
                    <a:pt x="663232" y="20726"/>
                  </a:lnTo>
                  <a:lnTo>
                    <a:pt x="683958" y="20726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230763" y="10131501"/>
              <a:ext cx="684530" cy="104139"/>
            </a:xfrm>
            <a:custGeom>
              <a:avLst/>
              <a:gdLst/>
              <a:ahLst/>
              <a:cxnLst/>
              <a:rect l="l" t="t" r="r" b="b"/>
              <a:pathLst>
                <a:path w="684529" h="104140">
                  <a:moveTo>
                    <a:pt x="41414" y="62179"/>
                  </a:moveTo>
                  <a:lnTo>
                    <a:pt x="20688" y="62179"/>
                  </a:lnTo>
                  <a:lnTo>
                    <a:pt x="20688" y="82829"/>
                  </a:lnTo>
                  <a:lnTo>
                    <a:pt x="0" y="82829"/>
                  </a:lnTo>
                  <a:lnTo>
                    <a:pt x="0" y="103555"/>
                  </a:lnTo>
                  <a:lnTo>
                    <a:pt x="20726" y="103555"/>
                  </a:lnTo>
                  <a:lnTo>
                    <a:pt x="20726" y="82905"/>
                  </a:lnTo>
                  <a:lnTo>
                    <a:pt x="41414" y="82905"/>
                  </a:lnTo>
                  <a:lnTo>
                    <a:pt x="41414" y="62179"/>
                  </a:lnTo>
                  <a:close/>
                </a:path>
                <a:path w="684529" h="104140">
                  <a:moveTo>
                    <a:pt x="41414" y="41389"/>
                  </a:moveTo>
                  <a:lnTo>
                    <a:pt x="20688" y="41389"/>
                  </a:lnTo>
                  <a:lnTo>
                    <a:pt x="20688" y="62115"/>
                  </a:lnTo>
                  <a:lnTo>
                    <a:pt x="41414" y="62115"/>
                  </a:lnTo>
                  <a:lnTo>
                    <a:pt x="41414" y="41389"/>
                  </a:lnTo>
                  <a:close/>
                </a:path>
                <a:path w="684529" h="104140">
                  <a:moveTo>
                    <a:pt x="82880" y="20751"/>
                  </a:moveTo>
                  <a:lnTo>
                    <a:pt x="62153" y="20751"/>
                  </a:lnTo>
                  <a:lnTo>
                    <a:pt x="62153" y="41478"/>
                  </a:lnTo>
                  <a:lnTo>
                    <a:pt x="82880" y="41478"/>
                  </a:lnTo>
                  <a:lnTo>
                    <a:pt x="82880" y="20751"/>
                  </a:lnTo>
                  <a:close/>
                </a:path>
                <a:path w="684529" h="104140">
                  <a:moveTo>
                    <a:pt x="103593" y="62179"/>
                  </a:moveTo>
                  <a:lnTo>
                    <a:pt x="82880" y="62179"/>
                  </a:lnTo>
                  <a:lnTo>
                    <a:pt x="62153" y="62179"/>
                  </a:lnTo>
                  <a:lnTo>
                    <a:pt x="62153" y="82829"/>
                  </a:lnTo>
                  <a:lnTo>
                    <a:pt x="62153" y="103555"/>
                  </a:lnTo>
                  <a:lnTo>
                    <a:pt x="82867" y="103555"/>
                  </a:lnTo>
                  <a:lnTo>
                    <a:pt x="103593" y="103555"/>
                  </a:lnTo>
                  <a:lnTo>
                    <a:pt x="103593" y="82905"/>
                  </a:lnTo>
                  <a:lnTo>
                    <a:pt x="103593" y="62179"/>
                  </a:lnTo>
                  <a:close/>
                </a:path>
                <a:path w="684529" h="104140">
                  <a:moveTo>
                    <a:pt x="145059" y="82829"/>
                  </a:moveTo>
                  <a:lnTo>
                    <a:pt x="124358" y="82829"/>
                  </a:lnTo>
                  <a:lnTo>
                    <a:pt x="124358" y="62179"/>
                  </a:lnTo>
                  <a:lnTo>
                    <a:pt x="103632" y="62179"/>
                  </a:lnTo>
                  <a:lnTo>
                    <a:pt x="103632" y="82905"/>
                  </a:lnTo>
                  <a:lnTo>
                    <a:pt x="124333" y="82905"/>
                  </a:lnTo>
                  <a:lnTo>
                    <a:pt x="124333" y="103555"/>
                  </a:lnTo>
                  <a:lnTo>
                    <a:pt x="145059" y="103555"/>
                  </a:lnTo>
                  <a:lnTo>
                    <a:pt x="145059" y="82829"/>
                  </a:lnTo>
                  <a:close/>
                </a:path>
                <a:path w="684529" h="104140">
                  <a:moveTo>
                    <a:pt x="145059" y="41389"/>
                  </a:moveTo>
                  <a:lnTo>
                    <a:pt x="124333" y="41389"/>
                  </a:lnTo>
                  <a:lnTo>
                    <a:pt x="124333" y="62115"/>
                  </a:lnTo>
                  <a:lnTo>
                    <a:pt x="145059" y="62115"/>
                  </a:lnTo>
                  <a:lnTo>
                    <a:pt x="145059" y="41389"/>
                  </a:lnTo>
                  <a:close/>
                </a:path>
                <a:path w="684529" h="104140">
                  <a:moveTo>
                    <a:pt x="207238" y="82829"/>
                  </a:moveTo>
                  <a:lnTo>
                    <a:pt x="186537" y="82829"/>
                  </a:lnTo>
                  <a:lnTo>
                    <a:pt x="186537" y="62179"/>
                  </a:lnTo>
                  <a:lnTo>
                    <a:pt x="165811" y="62179"/>
                  </a:lnTo>
                  <a:lnTo>
                    <a:pt x="165811" y="82829"/>
                  </a:lnTo>
                  <a:lnTo>
                    <a:pt x="145097" y="82829"/>
                  </a:lnTo>
                  <a:lnTo>
                    <a:pt x="145097" y="103555"/>
                  </a:lnTo>
                  <a:lnTo>
                    <a:pt x="165823" y="103555"/>
                  </a:lnTo>
                  <a:lnTo>
                    <a:pt x="165823" y="82905"/>
                  </a:lnTo>
                  <a:lnTo>
                    <a:pt x="186512" y="82905"/>
                  </a:lnTo>
                  <a:lnTo>
                    <a:pt x="186512" y="103555"/>
                  </a:lnTo>
                  <a:lnTo>
                    <a:pt x="207238" y="103555"/>
                  </a:lnTo>
                  <a:lnTo>
                    <a:pt x="207238" y="82829"/>
                  </a:lnTo>
                  <a:close/>
                </a:path>
                <a:path w="684529" h="104140">
                  <a:moveTo>
                    <a:pt x="207238" y="20751"/>
                  </a:moveTo>
                  <a:lnTo>
                    <a:pt x="186512" y="20751"/>
                  </a:lnTo>
                  <a:lnTo>
                    <a:pt x="186512" y="41389"/>
                  </a:lnTo>
                  <a:lnTo>
                    <a:pt x="165823" y="41389"/>
                  </a:lnTo>
                  <a:lnTo>
                    <a:pt x="165823" y="20751"/>
                  </a:lnTo>
                  <a:lnTo>
                    <a:pt x="145097" y="20751"/>
                  </a:lnTo>
                  <a:lnTo>
                    <a:pt x="145097" y="41478"/>
                  </a:lnTo>
                  <a:lnTo>
                    <a:pt x="165811" y="41478"/>
                  </a:lnTo>
                  <a:lnTo>
                    <a:pt x="165811" y="62115"/>
                  </a:lnTo>
                  <a:lnTo>
                    <a:pt x="186537" y="62115"/>
                  </a:lnTo>
                  <a:lnTo>
                    <a:pt x="186537" y="41478"/>
                  </a:lnTo>
                  <a:lnTo>
                    <a:pt x="207238" y="41478"/>
                  </a:lnTo>
                  <a:lnTo>
                    <a:pt x="207238" y="20751"/>
                  </a:lnTo>
                  <a:close/>
                </a:path>
                <a:path w="684529" h="104140">
                  <a:moveTo>
                    <a:pt x="269405" y="62179"/>
                  </a:moveTo>
                  <a:lnTo>
                    <a:pt x="269405" y="62179"/>
                  </a:lnTo>
                  <a:lnTo>
                    <a:pt x="207276" y="62179"/>
                  </a:lnTo>
                  <a:lnTo>
                    <a:pt x="207276" y="82905"/>
                  </a:lnTo>
                  <a:lnTo>
                    <a:pt x="227965" y="82905"/>
                  </a:lnTo>
                  <a:lnTo>
                    <a:pt x="227965" y="103555"/>
                  </a:lnTo>
                  <a:lnTo>
                    <a:pt x="248678" y="103555"/>
                  </a:lnTo>
                  <a:lnTo>
                    <a:pt x="269405" y="103555"/>
                  </a:lnTo>
                  <a:lnTo>
                    <a:pt x="269405" y="82905"/>
                  </a:lnTo>
                  <a:lnTo>
                    <a:pt x="269405" y="62179"/>
                  </a:lnTo>
                  <a:close/>
                </a:path>
                <a:path w="684529" h="104140">
                  <a:moveTo>
                    <a:pt x="269405" y="20751"/>
                  </a:moveTo>
                  <a:lnTo>
                    <a:pt x="269405" y="20751"/>
                  </a:lnTo>
                  <a:lnTo>
                    <a:pt x="207276" y="20751"/>
                  </a:lnTo>
                  <a:lnTo>
                    <a:pt x="207276" y="41478"/>
                  </a:lnTo>
                  <a:lnTo>
                    <a:pt x="269405" y="41478"/>
                  </a:lnTo>
                  <a:lnTo>
                    <a:pt x="269405" y="20751"/>
                  </a:lnTo>
                  <a:close/>
                </a:path>
                <a:path w="684529" h="104140">
                  <a:moveTo>
                    <a:pt x="310870" y="62179"/>
                  </a:moveTo>
                  <a:lnTo>
                    <a:pt x="290144" y="62179"/>
                  </a:lnTo>
                  <a:lnTo>
                    <a:pt x="290144" y="82829"/>
                  </a:lnTo>
                  <a:lnTo>
                    <a:pt x="269443" y="82829"/>
                  </a:lnTo>
                  <a:lnTo>
                    <a:pt x="269443" y="103555"/>
                  </a:lnTo>
                  <a:lnTo>
                    <a:pt x="290169" y="103555"/>
                  </a:lnTo>
                  <a:lnTo>
                    <a:pt x="290169" y="82905"/>
                  </a:lnTo>
                  <a:lnTo>
                    <a:pt x="310870" y="82905"/>
                  </a:lnTo>
                  <a:lnTo>
                    <a:pt x="310870" y="62179"/>
                  </a:lnTo>
                  <a:close/>
                </a:path>
                <a:path w="684529" h="104140">
                  <a:moveTo>
                    <a:pt x="310870" y="20751"/>
                  </a:moveTo>
                  <a:lnTo>
                    <a:pt x="290144" y="20751"/>
                  </a:lnTo>
                  <a:lnTo>
                    <a:pt x="290144" y="41389"/>
                  </a:lnTo>
                  <a:lnTo>
                    <a:pt x="290144" y="62115"/>
                  </a:lnTo>
                  <a:lnTo>
                    <a:pt x="310870" y="62115"/>
                  </a:lnTo>
                  <a:lnTo>
                    <a:pt x="310870" y="41478"/>
                  </a:lnTo>
                  <a:lnTo>
                    <a:pt x="310870" y="20751"/>
                  </a:lnTo>
                  <a:close/>
                </a:path>
                <a:path w="684529" h="104140">
                  <a:moveTo>
                    <a:pt x="352348" y="20751"/>
                  </a:moveTo>
                  <a:lnTo>
                    <a:pt x="331635" y="20751"/>
                  </a:lnTo>
                  <a:lnTo>
                    <a:pt x="310908" y="20751"/>
                  </a:lnTo>
                  <a:lnTo>
                    <a:pt x="310908" y="41389"/>
                  </a:lnTo>
                  <a:lnTo>
                    <a:pt x="310908" y="62115"/>
                  </a:lnTo>
                  <a:lnTo>
                    <a:pt x="331622" y="62115"/>
                  </a:lnTo>
                  <a:lnTo>
                    <a:pt x="352348" y="62115"/>
                  </a:lnTo>
                  <a:lnTo>
                    <a:pt x="352348" y="41478"/>
                  </a:lnTo>
                  <a:lnTo>
                    <a:pt x="352348" y="20751"/>
                  </a:lnTo>
                  <a:close/>
                </a:path>
                <a:path w="684529" h="104140">
                  <a:moveTo>
                    <a:pt x="373049" y="62179"/>
                  </a:moveTo>
                  <a:lnTo>
                    <a:pt x="352348" y="62179"/>
                  </a:lnTo>
                  <a:lnTo>
                    <a:pt x="331622" y="62179"/>
                  </a:lnTo>
                  <a:lnTo>
                    <a:pt x="331622" y="82829"/>
                  </a:lnTo>
                  <a:lnTo>
                    <a:pt x="310908" y="82829"/>
                  </a:lnTo>
                  <a:lnTo>
                    <a:pt x="310908" y="103555"/>
                  </a:lnTo>
                  <a:lnTo>
                    <a:pt x="331635" y="103555"/>
                  </a:lnTo>
                  <a:lnTo>
                    <a:pt x="331635" y="82905"/>
                  </a:lnTo>
                  <a:lnTo>
                    <a:pt x="352323" y="82905"/>
                  </a:lnTo>
                  <a:lnTo>
                    <a:pt x="373049" y="82905"/>
                  </a:lnTo>
                  <a:lnTo>
                    <a:pt x="373049" y="62179"/>
                  </a:lnTo>
                  <a:close/>
                </a:path>
                <a:path w="684529" h="104140">
                  <a:moveTo>
                    <a:pt x="435229" y="82829"/>
                  </a:moveTo>
                  <a:lnTo>
                    <a:pt x="414502" y="82829"/>
                  </a:lnTo>
                  <a:lnTo>
                    <a:pt x="414502" y="62179"/>
                  </a:lnTo>
                  <a:lnTo>
                    <a:pt x="393814" y="62179"/>
                  </a:lnTo>
                  <a:lnTo>
                    <a:pt x="373087" y="62179"/>
                  </a:lnTo>
                  <a:lnTo>
                    <a:pt x="373087" y="82905"/>
                  </a:lnTo>
                  <a:lnTo>
                    <a:pt x="393776" y="82905"/>
                  </a:lnTo>
                  <a:lnTo>
                    <a:pt x="393776" y="103555"/>
                  </a:lnTo>
                  <a:lnTo>
                    <a:pt x="414502" y="103555"/>
                  </a:lnTo>
                  <a:lnTo>
                    <a:pt x="435229" y="103555"/>
                  </a:lnTo>
                  <a:lnTo>
                    <a:pt x="435229" y="82829"/>
                  </a:lnTo>
                  <a:close/>
                </a:path>
                <a:path w="684529" h="104140">
                  <a:moveTo>
                    <a:pt x="435229" y="20751"/>
                  </a:moveTo>
                  <a:lnTo>
                    <a:pt x="414502" y="20751"/>
                  </a:lnTo>
                  <a:lnTo>
                    <a:pt x="393814" y="20751"/>
                  </a:lnTo>
                  <a:lnTo>
                    <a:pt x="373087" y="20751"/>
                  </a:lnTo>
                  <a:lnTo>
                    <a:pt x="373087" y="41478"/>
                  </a:lnTo>
                  <a:lnTo>
                    <a:pt x="393776" y="41478"/>
                  </a:lnTo>
                  <a:lnTo>
                    <a:pt x="393776" y="62115"/>
                  </a:lnTo>
                  <a:lnTo>
                    <a:pt x="414502" y="62115"/>
                  </a:lnTo>
                  <a:lnTo>
                    <a:pt x="435229" y="62115"/>
                  </a:lnTo>
                  <a:lnTo>
                    <a:pt x="435229" y="41478"/>
                  </a:lnTo>
                  <a:lnTo>
                    <a:pt x="435229" y="20751"/>
                  </a:lnTo>
                  <a:close/>
                </a:path>
                <a:path w="684529" h="104140">
                  <a:moveTo>
                    <a:pt x="455993" y="82829"/>
                  </a:moveTo>
                  <a:lnTo>
                    <a:pt x="435267" y="82829"/>
                  </a:lnTo>
                  <a:lnTo>
                    <a:pt x="435267" y="103555"/>
                  </a:lnTo>
                  <a:lnTo>
                    <a:pt x="455993" y="103555"/>
                  </a:lnTo>
                  <a:lnTo>
                    <a:pt x="455993" y="82829"/>
                  </a:lnTo>
                  <a:close/>
                </a:path>
                <a:path w="684529" h="104140">
                  <a:moveTo>
                    <a:pt x="455993" y="20751"/>
                  </a:moveTo>
                  <a:lnTo>
                    <a:pt x="435267" y="20751"/>
                  </a:lnTo>
                  <a:lnTo>
                    <a:pt x="435267" y="41389"/>
                  </a:lnTo>
                  <a:lnTo>
                    <a:pt x="435267" y="62115"/>
                  </a:lnTo>
                  <a:lnTo>
                    <a:pt x="455993" y="62115"/>
                  </a:lnTo>
                  <a:lnTo>
                    <a:pt x="455993" y="41478"/>
                  </a:lnTo>
                  <a:lnTo>
                    <a:pt x="455993" y="20751"/>
                  </a:lnTo>
                  <a:close/>
                </a:path>
                <a:path w="684529" h="104140">
                  <a:moveTo>
                    <a:pt x="497446" y="20751"/>
                  </a:moveTo>
                  <a:lnTo>
                    <a:pt x="476719" y="20751"/>
                  </a:lnTo>
                  <a:lnTo>
                    <a:pt x="476719" y="41478"/>
                  </a:lnTo>
                  <a:lnTo>
                    <a:pt x="497446" y="41478"/>
                  </a:lnTo>
                  <a:lnTo>
                    <a:pt x="497446" y="20751"/>
                  </a:lnTo>
                  <a:close/>
                </a:path>
                <a:path w="684529" h="104140">
                  <a:moveTo>
                    <a:pt x="538861" y="62179"/>
                  </a:moveTo>
                  <a:lnTo>
                    <a:pt x="518147" y="62179"/>
                  </a:lnTo>
                  <a:lnTo>
                    <a:pt x="497420" y="62179"/>
                  </a:lnTo>
                  <a:lnTo>
                    <a:pt x="497420" y="82905"/>
                  </a:lnTo>
                  <a:lnTo>
                    <a:pt x="518134" y="82905"/>
                  </a:lnTo>
                  <a:lnTo>
                    <a:pt x="518134" y="103555"/>
                  </a:lnTo>
                  <a:lnTo>
                    <a:pt x="538861" y="103555"/>
                  </a:lnTo>
                  <a:lnTo>
                    <a:pt x="538861" y="82905"/>
                  </a:lnTo>
                  <a:lnTo>
                    <a:pt x="538861" y="62179"/>
                  </a:lnTo>
                  <a:close/>
                </a:path>
                <a:path w="684529" h="104140">
                  <a:moveTo>
                    <a:pt x="538861" y="20751"/>
                  </a:moveTo>
                  <a:lnTo>
                    <a:pt x="518134" y="20751"/>
                  </a:lnTo>
                  <a:lnTo>
                    <a:pt x="518134" y="41389"/>
                  </a:lnTo>
                  <a:lnTo>
                    <a:pt x="518134" y="62115"/>
                  </a:lnTo>
                  <a:lnTo>
                    <a:pt x="538861" y="62115"/>
                  </a:lnTo>
                  <a:lnTo>
                    <a:pt x="538861" y="41478"/>
                  </a:lnTo>
                  <a:lnTo>
                    <a:pt x="538861" y="20751"/>
                  </a:lnTo>
                  <a:close/>
                </a:path>
                <a:path w="684529" h="104140">
                  <a:moveTo>
                    <a:pt x="559625" y="20751"/>
                  </a:moveTo>
                  <a:lnTo>
                    <a:pt x="538899" y="20751"/>
                  </a:lnTo>
                  <a:lnTo>
                    <a:pt x="538899" y="41478"/>
                  </a:lnTo>
                  <a:lnTo>
                    <a:pt x="559625" y="41478"/>
                  </a:lnTo>
                  <a:lnTo>
                    <a:pt x="559625" y="20751"/>
                  </a:lnTo>
                  <a:close/>
                </a:path>
                <a:path w="684529" h="104140">
                  <a:moveTo>
                    <a:pt x="580313" y="82829"/>
                  </a:moveTo>
                  <a:lnTo>
                    <a:pt x="559625" y="82829"/>
                  </a:lnTo>
                  <a:lnTo>
                    <a:pt x="559625" y="62179"/>
                  </a:lnTo>
                  <a:lnTo>
                    <a:pt x="538899" y="62179"/>
                  </a:lnTo>
                  <a:lnTo>
                    <a:pt x="538899" y="82905"/>
                  </a:lnTo>
                  <a:lnTo>
                    <a:pt x="559587" y="82905"/>
                  </a:lnTo>
                  <a:lnTo>
                    <a:pt x="559587" y="103555"/>
                  </a:lnTo>
                  <a:lnTo>
                    <a:pt x="580313" y="103555"/>
                  </a:lnTo>
                  <a:lnTo>
                    <a:pt x="580313" y="82829"/>
                  </a:lnTo>
                  <a:close/>
                </a:path>
                <a:path w="684529" h="104140">
                  <a:moveTo>
                    <a:pt x="580313" y="0"/>
                  </a:moveTo>
                  <a:lnTo>
                    <a:pt x="559587" y="0"/>
                  </a:lnTo>
                  <a:lnTo>
                    <a:pt x="559587" y="20726"/>
                  </a:lnTo>
                  <a:lnTo>
                    <a:pt x="580313" y="20726"/>
                  </a:lnTo>
                  <a:lnTo>
                    <a:pt x="580313" y="0"/>
                  </a:lnTo>
                  <a:close/>
                </a:path>
                <a:path w="684529" h="104140">
                  <a:moveTo>
                    <a:pt x="642493" y="62179"/>
                  </a:moveTo>
                  <a:lnTo>
                    <a:pt x="621804" y="62179"/>
                  </a:lnTo>
                  <a:lnTo>
                    <a:pt x="601078" y="62179"/>
                  </a:lnTo>
                  <a:lnTo>
                    <a:pt x="601078" y="82829"/>
                  </a:lnTo>
                  <a:lnTo>
                    <a:pt x="601078" y="103555"/>
                  </a:lnTo>
                  <a:lnTo>
                    <a:pt x="621766" y="103555"/>
                  </a:lnTo>
                  <a:lnTo>
                    <a:pt x="642493" y="103555"/>
                  </a:lnTo>
                  <a:lnTo>
                    <a:pt x="642493" y="82905"/>
                  </a:lnTo>
                  <a:lnTo>
                    <a:pt x="642493" y="62179"/>
                  </a:lnTo>
                  <a:close/>
                </a:path>
                <a:path w="684529" h="104140">
                  <a:moveTo>
                    <a:pt x="642493" y="41389"/>
                  </a:moveTo>
                  <a:lnTo>
                    <a:pt x="621804" y="41389"/>
                  </a:lnTo>
                  <a:lnTo>
                    <a:pt x="621804" y="20751"/>
                  </a:lnTo>
                  <a:lnTo>
                    <a:pt x="601078" y="20751"/>
                  </a:lnTo>
                  <a:lnTo>
                    <a:pt x="601078" y="41389"/>
                  </a:lnTo>
                  <a:lnTo>
                    <a:pt x="601078" y="62115"/>
                  </a:lnTo>
                  <a:lnTo>
                    <a:pt x="621766" y="62115"/>
                  </a:lnTo>
                  <a:lnTo>
                    <a:pt x="642493" y="62115"/>
                  </a:lnTo>
                  <a:lnTo>
                    <a:pt x="642493" y="41389"/>
                  </a:lnTo>
                  <a:close/>
                </a:path>
                <a:path w="684529" h="104140">
                  <a:moveTo>
                    <a:pt x="642493" y="0"/>
                  </a:moveTo>
                  <a:lnTo>
                    <a:pt x="621766" y="0"/>
                  </a:lnTo>
                  <a:lnTo>
                    <a:pt x="621766" y="20726"/>
                  </a:lnTo>
                  <a:lnTo>
                    <a:pt x="642493" y="20726"/>
                  </a:lnTo>
                  <a:lnTo>
                    <a:pt x="642493" y="0"/>
                  </a:lnTo>
                  <a:close/>
                </a:path>
                <a:path w="684529" h="104140">
                  <a:moveTo>
                    <a:pt x="683958" y="62179"/>
                  </a:moveTo>
                  <a:lnTo>
                    <a:pt x="663257" y="62179"/>
                  </a:lnTo>
                  <a:lnTo>
                    <a:pt x="642531" y="62179"/>
                  </a:lnTo>
                  <a:lnTo>
                    <a:pt x="642531" y="82829"/>
                  </a:lnTo>
                  <a:lnTo>
                    <a:pt x="642531" y="103555"/>
                  </a:lnTo>
                  <a:lnTo>
                    <a:pt x="663232" y="103555"/>
                  </a:lnTo>
                  <a:lnTo>
                    <a:pt x="683958" y="103555"/>
                  </a:lnTo>
                  <a:lnTo>
                    <a:pt x="683958" y="82905"/>
                  </a:lnTo>
                  <a:lnTo>
                    <a:pt x="683958" y="62179"/>
                  </a:lnTo>
                  <a:close/>
                </a:path>
                <a:path w="684529" h="104140">
                  <a:moveTo>
                    <a:pt x="683958" y="20751"/>
                  </a:moveTo>
                  <a:lnTo>
                    <a:pt x="663232" y="20751"/>
                  </a:lnTo>
                  <a:lnTo>
                    <a:pt x="663232" y="41478"/>
                  </a:lnTo>
                  <a:lnTo>
                    <a:pt x="683958" y="41478"/>
                  </a:lnTo>
                  <a:lnTo>
                    <a:pt x="683958" y="207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230763" y="10214330"/>
              <a:ext cx="684530" cy="125095"/>
            </a:xfrm>
            <a:custGeom>
              <a:avLst/>
              <a:gdLst/>
              <a:ahLst/>
              <a:cxnLst/>
              <a:rect l="l" t="t" r="r" b="b"/>
              <a:pathLst>
                <a:path w="684529" h="125095">
                  <a:moveTo>
                    <a:pt x="20726" y="41529"/>
                  </a:moveTo>
                  <a:lnTo>
                    <a:pt x="0" y="41529"/>
                  </a:lnTo>
                  <a:lnTo>
                    <a:pt x="0" y="62255"/>
                  </a:lnTo>
                  <a:lnTo>
                    <a:pt x="20726" y="62255"/>
                  </a:lnTo>
                  <a:lnTo>
                    <a:pt x="20726" y="41529"/>
                  </a:lnTo>
                  <a:close/>
                </a:path>
                <a:path w="684529" h="125095">
                  <a:moveTo>
                    <a:pt x="41414" y="62268"/>
                  </a:moveTo>
                  <a:lnTo>
                    <a:pt x="20688" y="62268"/>
                  </a:lnTo>
                  <a:lnTo>
                    <a:pt x="20688" y="82918"/>
                  </a:lnTo>
                  <a:lnTo>
                    <a:pt x="0" y="82918"/>
                  </a:lnTo>
                  <a:lnTo>
                    <a:pt x="0" y="103657"/>
                  </a:lnTo>
                  <a:lnTo>
                    <a:pt x="20726" y="103657"/>
                  </a:lnTo>
                  <a:lnTo>
                    <a:pt x="20726" y="82994"/>
                  </a:lnTo>
                  <a:lnTo>
                    <a:pt x="41414" y="82994"/>
                  </a:lnTo>
                  <a:lnTo>
                    <a:pt x="41414" y="62268"/>
                  </a:lnTo>
                  <a:close/>
                </a:path>
                <a:path w="684529" h="125095">
                  <a:moveTo>
                    <a:pt x="41414" y="20739"/>
                  </a:moveTo>
                  <a:lnTo>
                    <a:pt x="20688" y="20739"/>
                  </a:lnTo>
                  <a:lnTo>
                    <a:pt x="20688" y="41465"/>
                  </a:lnTo>
                  <a:lnTo>
                    <a:pt x="41414" y="41465"/>
                  </a:lnTo>
                  <a:lnTo>
                    <a:pt x="41414" y="20739"/>
                  </a:lnTo>
                  <a:close/>
                </a:path>
                <a:path w="684529" h="125095">
                  <a:moveTo>
                    <a:pt x="62179" y="20739"/>
                  </a:moveTo>
                  <a:lnTo>
                    <a:pt x="41452" y="20739"/>
                  </a:lnTo>
                  <a:lnTo>
                    <a:pt x="41452" y="41465"/>
                  </a:lnTo>
                  <a:lnTo>
                    <a:pt x="62179" y="41465"/>
                  </a:lnTo>
                  <a:lnTo>
                    <a:pt x="62179" y="20739"/>
                  </a:lnTo>
                  <a:close/>
                </a:path>
                <a:path w="684529" h="125095">
                  <a:moveTo>
                    <a:pt x="82880" y="41529"/>
                  </a:moveTo>
                  <a:lnTo>
                    <a:pt x="62153" y="41529"/>
                  </a:lnTo>
                  <a:lnTo>
                    <a:pt x="62153" y="62255"/>
                  </a:lnTo>
                  <a:lnTo>
                    <a:pt x="82880" y="62255"/>
                  </a:lnTo>
                  <a:lnTo>
                    <a:pt x="82880" y="41529"/>
                  </a:lnTo>
                  <a:close/>
                </a:path>
                <a:path w="684529" h="125095">
                  <a:moveTo>
                    <a:pt x="103593" y="62268"/>
                  </a:moveTo>
                  <a:lnTo>
                    <a:pt x="82880" y="62268"/>
                  </a:lnTo>
                  <a:lnTo>
                    <a:pt x="62153" y="62268"/>
                  </a:lnTo>
                  <a:lnTo>
                    <a:pt x="62153" y="82918"/>
                  </a:lnTo>
                  <a:lnTo>
                    <a:pt x="41452" y="82918"/>
                  </a:lnTo>
                  <a:lnTo>
                    <a:pt x="41452" y="103657"/>
                  </a:lnTo>
                  <a:lnTo>
                    <a:pt x="62153" y="103657"/>
                  </a:lnTo>
                  <a:lnTo>
                    <a:pt x="82867" y="103657"/>
                  </a:lnTo>
                  <a:lnTo>
                    <a:pt x="103593" y="103657"/>
                  </a:lnTo>
                  <a:lnTo>
                    <a:pt x="103593" y="82994"/>
                  </a:lnTo>
                  <a:lnTo>
                    <a:pt x="103593" y="62268"/>
                  </a:lnTo>
                  <a:close/>
                </a:path>
                <a:path w="684529" h="125095">
                  <a:moveTo>
                    <a:pt x="145059" y="82918"/>
                  </a:moveTo>
                  <a:lnTo>
                    <a:pt x="124358" y="82918"/>
                  </a:lnTo>
                  <a:lnTo>
                    <a:pt x="103632" y="82918"/>
                  </a:lnTo>
                  <a:lnTo>
                    <a:pt x="103632" y="103657"/>
                  </a:lnTo>
                  <a:lnTo>
                    <a:pt x="124333" y="103657"/>
                  </a:lnTo>
                  <a:lnTo>
                    <a:pt x="145059" y="103657"/>
                  </a:lnTo>
                  <a:lnTo>
                    <a:pt x="145059" y="82918"/>
                  </a:lnTo>
                  <a:close/>
                </a:path>
                <a:path w="684529" h="125095">
                  <a:moveTo>
                    <a:pt x="145059" y="41529"/>
                  </a:moveTo>
                  <a:lnTo>
                    <a:pt x="124358" y="41529"/>
                  </a:lnTo>
                  <a:lnTo>
                    <a:pt x="103632" y="41529"/>
                  </a:lnTo>
                  <a:lnTo>
                    <a:pt x="103632" y="62255"/>
                  </a:lnTo>
                  <a:lnTo>
                    <a:pt x="124333" y="62255"/>
                  </a:lnTo>
                  <a:lnTo>
                    <a:pt x="145059" y="62255"/>
                  </a:lnTo>
                  <a:lnTo>
                    <a:pt x="145059" y="41529"/>
                  </a:lnTo>
                  <a:close/>
                </a:path>
                <a:path w="684529" h="125095">
                  <a:moveTo>
                    <a:pt x="186537" y="103797"/>
                  </a:moveTo>
                  <a:lnTo>
                    <a:pt x="165811" y="103797"/>
                  </a:lnTo>
                  <a:lnTo>
                    <a:pt x="165811" y="124523"/>
                  </a:lnTo>
                  <a:lnTo>
                    <a:pt x="186537" y="124523"/>
                  </a:lnTo>
                  <a:lnTo>
                    <a:pt x="186537" y="103797"/>
                  </a:lnTo>
                  <a:close/>
                </a:path>
                <a:path w="684529" h="125095">
                  <a:moveTo>
                    <a:pt x="186537" y="62268"/>
                  </a:moveTo>
                  <a:lnTo>
                    <a:pt x="165811" y="62268"/>
                  </a:lnTo>
                  <a:lnTo>
                    <a:pt x="165811" y="82918"/>
                  </a:lnTo>
                  <a:lnTo>
                    <a:pt x="145097" y="82918"/>
                  </a:lnTo>
                  <a:lnTo>
                    <a:pt x="145097" y="103657"/>
                  </a:lnTo>
                  <a:lnTo>
                    <a:pt x="165823" y="103657"/>
                  </a:lnTo>
                  <a:lnTo>
                    <a:pt x="165823" y="82994"/>
                  </a:lnTo>
                  <a:lnTo>
                    <a:pt x="186537" y="82994"/>
                  </a:lnTo>
                  <a:lnTo>
                    <a:pt x="186537" y="62268"/>
                  </a:lnTo>
                  <a:close/>
                </a:path>
                <a:path w="684529" h="125095">
                  <a:moveTo>
                    <a:pt x="207238" y="41529"/>
                  </a:moveTo>
                  <a:lnTo>
                    <a:pt x="186537" y="41529"/>
                  </a:lnTo>
                  <a:lnTo>
                    <a:pt x="165811" y="41529"/>
                  </a:lnTo>
                  <a:lnTo>
                    <a:pt x="165811" y="62255"/>
                  </a:lnTo>
                  <a:lnTo>
                    <a:pt x="186512" y="62255"/>
                  </a:lnTo>
                  <a:lnTo>
                    <a:pt x="207238" y="62255"/>
                  </a:lnTo>
                  <a:lnTo>
                    <a:pt x="207238" y="41529"/>
                  </a:lnTo>
                  <a:close/>
                </a:path>
                <a:path w="684529" h="125095">
                  <a:moveTo>
                    <a:pt x="228003" y="41529"/>
                  </a:moveTo>
                  <a:lnTo>
                    <a:pt x="207276" y="41529"/>
                  </a:lnTo>
                  <a:lnTo>
                    <a:pt x="207276" y="62255"/>
                  </a:lnTo>
                  <a:lnTo>
                    <a:pt x="228003" y="62255"/>
                  </a:lnTo>
                  <a:lnTo>
                    <a:pt x="228003" y="41529"/>
                  </a:lnTo>
                  <a:close/>
                </a:path>
                <a:path w="684529" h="125095">
                  <a:moveTo>
                    <a:pt x="248691" y="103797"/>
                  </a:moveTo>
                  <a:lnTo>
                    <a:pt x="227965" y="103797"/>
                  </a:lnTo>
                  <a:lnTo>
                    <a:pt x="227965" y="124523"/>
                  </a:lnTo>
                  <a:lnTo>
                    <a:pt x="248691" y="124523"/>
                  </a:lnTo>
                  <a:lnTo>
                    <a:pt x="248691" y="103797"/>
                  </a:lnTo>
                  <a:close/>
                </a:path>
                <a:path w="684529" h="125095">
                  <a:moveTo>
                    <a:pt x="269405" y="82918"/>
                  </a:moveTo>
                  <a:lnTo>
                    <a:pt x="248691" y="82918"/>
                  </a:lnTo>
                  <a:lnTo>
                    <a:pt x="248691" y="62268"/>
                  </a:lnTo>
                  <a:lnTo>
                    <a:pt x="227965" y="62268"/>
                  </a:lnTo>
                  <a:lnTo>
                    <a:pt x="227965" y="82918"/>
                  </a:lnTo>
                  <a:lnTo>
                    <a:pt x="227965" y="103657"/>
                  </a:lnTo>
                  <a:lnTo>
                    <a:pt x="248678" y="103657"/>
                  </a:lnTo>
                  <a:lnTo>
                    <a:pt x="269405" y="103657"/>
                  </a:lnTo>
                  <a:lnTo>
                    <a:pt x="269405" y="82918"/>
                  </a:lnTo>
                  <a:close/>
                </a:path>
                <a:path w="684529" h="125095">
                  <a:moveTo>
                    <a:pt x="269405" y="20739"/>
                  </a:moveTo>
                  <a:lnTo>
                    <a:pt x="248691" y="20739"/>
                  </a:lnTo>
                  <a:lnTo>
                    <a:pt x="227965" y="20739"/>
                  </a:lnTo>
                  <a:lnTo>
                    <a:pt x="227965" y="41465"/>
                  </a:lnTo>
                  <a:lnTo>
                    <a:pt x="248678" y="41465"/>
                  </a:lnTo>
                  <a:lnTo>
                    <a:pt x="269405" y="41465"/>
                  </a:lnTo>
                  <a:lnTo>
                    <a:pt x="269405" y="20739"/>
                  </a:lnTo>
                  <a:close/>
                </a:path>
                <a:path w="684529" h="125095">
                  <a:moveTo>
                    <a:pt x="290169" y="103797"/>
                  </a:moveTo>
                  <a:lnTo>
                    <a:pt x="269443" y="103797"/>
                  </a:lnTo>
                  <a:lnTo>
                    <a:pt x="269443" y="124523"/>
                  </a:lnTo>
                  <a:lnTo>
                    <a:pt x="290169" y="124523"/>
                  </a:lnTo>
                  <a:lnTo>
                    <a:pt x="290169" y="103797"/>
                  </a:lnTo>
                  <a:close/>
                </a:path>
                <a:path w="684529" h="125095">
                  <a:moveTo>
                    <a:pt x="310870" y="62268"/>
                  </a:moveTo>
                  <a:lnTo>
                    <a:pt x="290169" y="62268"/>
                  </a:lnTo>
                  <a:lnTo>
                    <a:pt x="269443" y="62268"/>
                  </a:lnTo>
                  <a:lnTo>
                    <a:pt x="269443" y="82918"/>
                  </a:lnTo>
                  <a:lnTo>
                    <a:pt x="269443" y="103657"/>
                  </a:lnTo>
                  <a:lnTo>
                    <a:pt x="290169" y="103657"/>
                  </a:lnTo>
                  <a:lnTo>
                    <a:pt x="290169" y="82994"/>
                  </a:lnTo>
                  <a:lnTo>
                    <a:pt x="310870" y="82994"/>
                  </a:lnTo>
                  <a:lnTo>
                    <a:pt x="310870" y="62268"/>
                  </a:lnTo>
                  <a:close/>
                </a:path>
                <a:path w="684529" h="125095">
                  <a:moveTo>
                    <a:pt x="310870" y="41529"/>
                  </a:moveTo>
                  <a:lnTo>
                    <a:pt x="290144" y="41529"/>
                  </a:lnTo>
                  <a:lnTo>
                    <a:pt x="290144" y="62255"/>
                  </a:lnTo>
                  <a:lnTo>
                    <a:pt x="310870" y="62255"/>
                  </a:lnTo>
                  <a:lnTo>
                    <a:pt x="310870" y="41529"/>
                  </a:lnTo>
                  <a:close/>
                </a:path>
                <a:path w="684529" h="125095">
                  <a:moveTo>
                    <a:pt x="331635" y="62268"/>
                  </a:moveTo>
                  <a:lnTo>
                    <a:pt x="310908" y="62268"/>
                  </a:lnTo>
                  <a:lnTo>
                    <a:pt x="310908" y="82918"/>
                  </a:lnTo>
                  <a:lnTo>
                    <a:pt x="310908" y="103657"/>
                  </a:lnTo>
                  <a:lnTo>
                    <a:pt x="331635" y="103657"/>
                  </a:lnTo>
                  <a:lnTo>
                    <a:pt x="331635" y="82994"/>
                  </a:lnTo>
                  <a:lnTo>
                    <a:pt x="331635" y="62268"/>
                  </a:lnTo>
                  <a:close/>
                </a:path>
                <a:path w="684529" h="125095">
                  <a:moveTo>
                    <a:pt x="373049" y="82918"/>
                  </a:moveTo>
                  <a:lnTo>
                    <a:pt x="352323" y="82918"/>
                  </a:lnTo>
                  <a:lnTo>
                    <a:pt x="352323" y="103657"/>
                  </a:lnTo>
                  <a:lnTo>
                    <a:pt x="373049" y="103657"/>
                  </a:lnTo>
                  <a:lnTo>
                    <a:pt x="373049" y="82918"/>
                  </a:lnTo>
                  <a:close/>
                </a:path>
                <a:path w="684529" h="125095">
                  <a:moveTo>
                    <a:pt x="373049" y="20739"/>
                  </a:moveTo>
                  <a:lnTo>
                    <a:pt x="352323" y="20739"/>
                  </a:lnTo>
                  <a:lnTo>
                    <a:pt x="352323" y="41465"/>
                  </a:lnTo>
                  <a:lnTo>
                    <a:pt x="373049" y="41465"/>
                  </a:lnTo>
                  <a:lnTo>
                    <a:pt x="373049" y="20739"/>
                  </a:lnTo>
                  <a:close/>
                </a:path>
                <a:path w="684529" h="125095">
                  <a:moveTo>
                    <a:pt x="393814" y="20739"/>
                  </a:moveTo>
                  <a:lnTo>
                    <a:pt x="373087" y="20739"/>
                  </a:lnTo>
                  <a:lnTo>
                    <a:pt x="373087" y="41465"/>
                  </a:lnTo>
                  <a:lnTo>
                    <a:pt x="393814" y="41465"/>
                  </a:lnTo>
                  <a:lnTo>
                    <a:pt x="393814" y="20739"/>
                  </a:lnTo>
                  <a:close/>
                </a:path>
                <a:path w="684529" h="125095">
                  <a:moveTo>
                    <a:pt x="414502" y="103797"/>
                  </a:moveTo>
                  <a:lnTo>
                    <a:pt x="393776" y="103797"/>
                  </a:lnTo>
                  <a:lnTo>
                    <a:pt x="393776" y="124523"/>
                  </a:lnTo>
                  <a:lnTo>
                    <a:pt x="414502" y="124523"/>
                  </a:lnTo>
                  <a:lnTo>
                    <a:pt x="414502" y="103797"/>
                  </a:lnTo>
                  <a:close/>
                </a:path>
                <a:path w="684529" h="125095">
                  <a:moveTo>
                    <a:pt x="414502" y="41529"/>
                  </a:moveTo>
                  <a:lnTo>
                    <a:pt x="393814" y="41529"/>
                  </a:lnTo>
                  <a:lnTo>
                    <a:pt x="373087" y="41529"/>
                  </a:lnTo>
                  <a:lnTo>
                    <a:pt x="373087" y="62255"/>
                  </a:lnTo>
                  <a:lnTo>
                    <a:pt x="393776" y="62255"/>
                  </a:lnTo>
                  <a:lnTo>
                    <a:pt x="414502" y="62255"/>
                  </a:lnTo>
                  <a:lnTo>
                    <a:pt x="414502" y="41529"/>
                  </a:lnTo>
                  <a:close/>
                </a:path>
                <a:path w="684529" h="125095">
                  <a:moveTo>
                    <a:pt x="435229" y="62268"/>
                  </a:moveTo>
                  <a:lnTo>
                    <a:pt x="414502" y="62268"/>
                  </a:lnTo>
                  <a:lnTo>
                    <a:pt x="393776" y="62268"/>
                  </a:lnTo>
                  <a:lnTo>
                    <a:pt x="393776" y="82918"/>
                  </a:lnTo>
                  <a:lnTo>
                    <a:pt x="373087" y="82918"/>
                  </a:lnTo>
                  <a:lnTo>
                    <a:pt x="373087" y="103657"/>
                  </a:lnTo>
                  <a:lnTo>
                    <a:pt x="393776" y="103657"/>
                  </a:lnTo>
                  <a:lnTo>
                    <a:pt x="414502" y="103657"/>
                  </a:lnTo>
                  <a:lnTo>
                    <a:pt x="414502" y="82994"/>
                  </a:lnTo>
                  <a:lnTo>
                    <a:pt x="435229" y="82994"/>
                  </a:lnTo>
                  <a:lnTo>
                    <a:pt x="435229" y="62268"/>
                  </a:lnTo>
                  <a:close/>
                </a:path>
                <a:path w="684529" h="125095">
                  <a:moveTo>
                    <a:pt x="455993" y="41529"/>
                  </a:moveTo>
                  <a:lnTo>
                    <a:pt x="435267" y="41529"/>
                  </a:lnTo>
                  <a:lnTo>
                    <a:pt x="435267" y="62255"/>
                  </a:lnTo>
                  <a:lnTo>
                    <a:pt x="455993" y="62255"/>
                  </a:lnTo>
                  <a:lnTo>
                    <a:pt x="455993" y="41529"/>
                  </a:lnTo>
                  <a:close/>
                </a:path>
                <a:path w="684529" h="125095">
                  <a:moveTo>
                    <a:pt x="455993" y="20739"/>
                  </a:moveTo>
                  <a:lnTo>
                    <a:pt x="435267" y="20739"/>
                  </a:lnTo>
                  <a:lnTo>
                    <a:pt x="435267" y="41465"/>
                  </a:lnTo>
                  <a:lnTo>
                    <a:pt x="455993" y="41465"/>
                  </a:lnTo>
                  <a:lnTo>
                    <a:pt x="455993" y="20739"/>
                  </a:lnTo>
                  <a:close/>
                </a:path>
                <a:path w="684529" h="125095">
                  <a:moveTo>
                    <a:pt x="497446" y="20739"/>
                  </a:moveTo>
                  <a:lnTo>
                    <a:pt x="476719" y="20739"/>
                  </a:lnTo>
                  <a:lnTo>
                    <a:pt x="476719" y="41465"/>
                  </a:lnTo>
                  <a:lnTo>
                    <a:pt x="497446" y="41465"/>
                  </a:lnTo>
                  <a:lnTo>
                    <a:pt x="497446" y="20739"/>
                  </a:lnTo>
                  <a:close/>
                </a:path>
                <a:path w="684529" h="125095">
                  <a:moveTo>
                    <a:pt x="518147" y="103797"/>
                  </a:moveTo>
                  <a:lnTo>
                    <a:pt x="497446" y="103797"/>
                  </a:lnTo>
                  <a:lnTo>
                    <a:pt x="476719" y="103797"/>
                  </a:lnTo>
                  <a:lnTo>
                    <a:pt x="476719" y="124523"/>
                  </a:lnTo>
                  <a:lnTo>
                    <a:pt x="497420" y="124523"/>
                  </a:lnTo>
                  <a:lnTo>
                    <a:pt x="518147" y="124523"/>
                  </a:lnTo>
                  <a:lnTo>
                    <a:pt x="518147" y="103797"/>
                  </a:lnTo>
                  <a:close/>
                </a:path>
                <a:path w="684529" h="125095">
                  <a:moveTo>
                    <a:pt x="538861" y="82918"/>
                  </a:moveTo>
                  <a:lnTo>
                    <a:pt x="518147" y="82918"/>
                  </a:lnTo>
                  <a:lnTo>
                    <a:pt x="497446" y="82918"/>
                  </a:lnTo>
                  <a:lnTo>
                    <a:pt x="497446" y="62268"/>
                  </a:lnTo>
                  <a:lnTo>
                    <a:pt x="476719" y="62268"/>
                  </a:lnTo>
                  <a:lnTo>
                    <a:pt x="476719" y="82994"/>
                  </a:lnTo>
                  <a:lnTo>
                    <a:pt x="497420" y="82994"/>
                  </a:lnTo>
                  <a:lnTo>
                    <a:pt x="497420" y="103657"/>
                  </a:lnTo>
                  <a:lnTo>
                    <a:pt x="518134" y="103657"/>
                  </a:lnTo>
                  <a:lnTo>
                    <a:pt x="538861" y="103657"/>
                  </a:lnTo>
                  <a:lnTo>
                    <a:pt x="538861" y="82918"/>
                  </a:lnTo>
                  <a:close/>
                </a:path>
                <a:path w="684529" h="125095">
                  <a:moveTo>
                    <a:pt x="538861" y="41529"/>
                  </a:moveTo>
                  <a:lnTo>
                    <a:pt x="518134" y="41529"/>
                  </a:lnTo>
                  <a:lnTo>
                    <a:pt x="518134" y="62255"/>
                  </a:lnTo>
                  <a:lnTo>
                    <a:pt x="538861" y="62255"/>
                  </a:lnTo>
                  <a:lnTo>
                    <a:pt x="538861" y="41529"/>
                  </a:lnTo>
                  <a:close/>
                </a:path>
                <a:path w="684529" h="125095">
                  <a:moveTo>
                    <a:pt x="538861" y="20739"/>
                  </a:moveTo>
                  <a:lnTo>
                    <a:pt x="518134" y="20739"/>
                  </a:lnTo>
                  <a:lnTo>
                    <a:pt x="518134" y="41465"/>
                  </a:lnTo>
                  <a:lnTo>
                    <a:pt x="538861" y="41465"/>
                  </a:lnTo>
                  <a:lnTo>
                    <a:pt x="538861" y="20739"/>
                  </a:lnTo>
                  <a:close/>
                </a:path>
                <a:path w="684529" h="125095">
                  <a:moveTo>
                    <a:pt x="559625" y="41529"/>
                  </a:moveTo>
                  <a:lnTo>
                    <a:pt x="538899" y="41529"/>
                  </a:lnTo>
                  <a:lnTo>
                    <a:pt x="538899" y="62255"/>
                  </a:lnTo>
                  <a:lnTo>
                    <a:pt x="559625" y="62255"/>
                  </a:lnTo>
                  <a:lnTo>
                    <a:pt x="559625" y="41529"/>
                  </a:lnTo>
                  <a:close/>
                </a:path>
                <a:path w="684529" h="125095">
                  <a:moveTo>
                    <a:pt x="601040" y="103797"/>
                  </a:moveTo>
                  <a:lnTo>
                    <a:pt x="580313" y="103797"/>
                  </a:lnTo>
                  <a:lnTo>
                    <a:pt x="580313" y="124523"/>
                  </a:lnTo>
                  <a:lnTo>
                    <a:pt x="601040" y="124523"/>
                  </a:lnTo>
                  <a:lnTo>
                    <a:pt x="601040" y="103797"/>
                  </a:lnTo>
                  <a:close/>
                </a:path>
                <a:path w="684529" h="125095">
                  <a:moveTo>
                    <a:pt x="601040" y="82918"/>
                  </a:moveTo>
                  <a:lnTo>
                    <a:pt x="580313" y="82918"/>
                  </a:lnTo>
                  <a:lnTo>
                    <a:pt x="559625" y="82918"/>
                  </a:lnTo>
                  <a:lnTo>
                    <a:pt x="559625" y="62268"/>
                  </a:lnTo>
                  <a:lnTo>
                    <a:pt x="538899" y="62268"/>
                  </a:lnTo>
                  <a:lnTo>
                    <a:pt x="538899" y="82918"/>
                  </a:lnTo>
                  <a:lnTo>
                    <a:pt x="538899" y="103657"/>
                  </a:lnTo>
                  <a:lnTo>
                    <a:pt x="559587" y="103657"/>
                  </a:lnTo>
                  <a:lnTo>
                    <a:pt x="580313" y="103657"/>
                  </a:lnTo>
                  <a:lnTo>
                    <a:pt x="601040" y="103657"/>
                  </a:lnTo>
                  <a:lnTo>
                    <a:pt x="601040" y="82918"/>
                  </a:lnTo>
                  <a:close/>
                </a:path>
                <a:path w="684529" h="125095">
                  <a:moveTo>
                    <a:pt x="601040" y="20739"/>
                  </a:moveTo>
                  <a:lnTo>
                    <a:pt x="580313" y="20739"/>
                  </a:lnTo>
                  <a:lnTo>
                    <a:pt x="559587" y="20739"/>
                  </a:lnTo>
                  <a:lnTo>
                    <a:pt x="559587" y="41465"/>
                  </a:lnTo>
                  <a:lnTo>
                    <a:pt x="580313" y="41465"/>
                  </a:lnTo>
                  <a:lnTo>
                    <a:pt x="601040" y="41465"/>
                  </a:lnTo>
                  <a:lnTo>
                    <a:pt x="601040" y="20739"/>
                  </a:lnTo>
                  <a:close/>
                </a:path>
                <a:path w="684529" h="125095">
                  <a:moveTo>
                    <a:pt x="642493" y="62268"/>
                  </a:moveTo>
                  <a:lnTo>
                    <a:pt x="621766" y="62268"/>
                  </a:lnTo>
                  <a:lnTo>
                    <a:pt x="621766" y="82918"/>
                  </a:lnTo>
                  <a:lnTo>
                    <a:pt x="621766" y="103657"/>
                  </a:lnTo>
                  <a:lnTo>
                    <a:pt x="642493" y="103657"/>
                  </a:lnTo>
                  <a:lnTo>
                    <a:pt x="642493" y="82994"/>
                  </a:lnTo>
                  <a:lnTo>
                    <a:pt x="642493" y="62268"/>
                  </a:lnTo>
                  <a:close/>
                </a:path>
                <a:path w="684529" h="125095">
                  <a:moveTo>
                    <a:pt x="683958" y="103797"/>
                  </a:moveTo>
                  <a:lnTo>
                    <a:pt x="663232" y="103797"/>
                  </a:lnTo>
                  <a:lnTo>
                    <a:pt x="663232" y="124523"/>
                  </a:lnTo>
                  <a:lnTo>
                    <a:pt x="683958" y="124523"/>
                  </a:lnTo>
                  <a:lnTo>
                    <a:pt x="683958" y="103797"/>
                  </a:lnTo>
                  <a:close/>
                </a:path>
                <a:path w="684529" h="125095">
                  <a:moveTo>
                    <a:pt x="683958" y="62268"/>
                  </a:moveTo>
                  <a:lnTo>
                    <a:pt x="663257" y="62268"/>
                  </a:lnTo>
                  <a:lnTo>
                    <a:pt x="642531" y="62268"/>
                  </a:lnTo>
                  <a:lnTo>
                    <a:pt x="642531" y="82918"/>
                  </a:lnTo>
                  <a:lnTo>
                    <a:pt x="642531" y="103657"/>
                  </a:lnTo>
                  <a:lnTo>
                    <a:pt x="663232" y="103657"/>
                  </a:lnTo>
                  <a:lnTo>
                    <a:pt x="683958" y="103657"/>
                  </a:lnTo>
                  <a:lnTo>
                    <a:pt x="683958" y="82994"/>
                  </a:lnTo>
                  <a:lnTo>
                    <a:pt x="683958" y="62268"/>
                  </a:lnTo>
                  <a:close/>
                </a:path>
                <a:path w="684529" h="125095">
                  <a:moveTo>
                    <a:pt x="683958" y="41529"/>
                  </a:moveTo>
                  <a:lnTo>
                    <a:pt x="663232" y="41529"/>
                  </a:lnTo>
                  <a:lnTo>
                    <a:pt x="663232" y="62255"/>
                  </a:lnTo>
                  <a:lnTo>
                    <a:pt x="683958" y="62255"/>
                  </a:lnTo>
                  <a:lnTo>
                    <a:pt x="683958" y="41529"/>
                  </a:lnTo>
                  <a:close/>
                </a:path>
                <a:path w="684529" h="125095">
                  <a:moveTo>
                    <a:pt x="683958" y="0"/>
                  </a:moveTo>
                  <a:lnTo>
                    <a:pt x="663232" y="0"/>
                  </a:lnTo>
                  <a:lnTo>
                    <a:pt x="663232" y="20726"/>
                  </a:lnTo>
                  <a:lnTo>
                    <a:pt x="683958" y="20726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230763" y="10318128"/>
              <a:ext cx="684530" cy="104139"/>
            </a:xfrm>
            <a:custGeom>
              <a:avLst/>
              <a:gdLst/>
              <a:ahLst/>
              <a:cxnLst/>
              <a:rect l="l" t="t" r="r" b="b"/>
              <a:pathLst>
                <a:path w="684529" h="104140">
                  <a:moveTo>
                    <a:pt x="20726" y="82829"/>
                  </a:moveTo>
                  <a:lnTo>
                    <a:pt x="0" y="82829"/>
                  </a:lnTo>
                  <a:lnTo>
                    <a:pt x="0" y="103555"/>
                  </a:lnTo>
                  <a:lnTo>
                    <a:pt x="20726" y="103555"/>
                  </a:lnTo>
                  <a:lnTo>
                    <a:pt x="20726" y="82829"/>
                  </a:lnTo>
                  <a:close/>
                </a:path>
                <a:path w="684529" h="104140">
                  <a:moveTo>
                    <a:pt x="41414" y="20650"/>
                  </a:moveTo>
                  <a:lnTo>
                    <a:pt x="20726" y="20650"/>
                  </a:lnTo>
                  <a:lnTo>
                    <a:pt x="0" y="20650"/>
                  </a:lnTo>
                  <a:lnTo>
                    <a:pt x="0" y="41389"/>
                  </a:lnTo>
                  <a:lnTo>
                    <a:pt x="0" y="62039"/>
                  </a:lnTo>
                  <a:lnTo>
                    <a:pt x="0" y="82778"/>
                  </a:lnTo>
                  <a:lnTo>
                    <a:pt x="20726" y="82778"/>
                  </a:lnTo>
                  <a:lnTo>
                    <a:pt x="20726" y="62115"/>
                  </a:lnTo>
                  <a:lnTo>
                    <a:pt x="20726" y="41389"/>
                  </a:lnTo>
                  <a:lnTo>
                    <a:pt x="41414" y="41389"/>
                  </a:lnTo>
                  <a:lnTo>
                    <a:pt x="41414" y="20650"/>
                  </a:lnTo>
                  <a:close/>
                </a:path>
                <a:path w="684529" h="104140">
                  <a:moveTo>
                    <a:pt x="103593" y="82829"/>
                  </a:moveTo>
                  <a:lnTo>
                    <a:pt x="103593" y="82829"/>
                  </a:lnTo>
                  <a:lnTo>
                    <a:pt x="41452" y="82829"/>
                  </a:lnTo>
                  <a:lnTo>
                    <a:pt x="41452" y="103555"/>
                  </a:lnTo>
                  <a:lnTo>
                    <a:pt x="103593" y="103555"/>
                  </a:lnTo>
                  <a:lnTo>
                    <a:pt x="103593" y="82829"/>
                  </a:lnTo>
                  <a:close/>
                </a:path>
                <a:path w="684529" h="104140">
                  <a:moveTo>
                    <a:pt x="103593" y="62039"/>
                  </a:moveTo>
                  <a:lnTo>
                    <a:pt x="103593" y="62039"/>
                  </a:lnTo>
                  <a:lnTo>
                    <a:pt x="41452" y="62039"/>
                  </a:lnTo>
                  <a:lnTo>
                    <a:pt x="41452" y="82778"/>
                  </a:lnTo>
                  <a:lnTo>
                    <a:pt x="103593" y="82778"/>
                  </a:lnTo>
                  <a:lnTo>
                    <a:pt x="103593" y="62039"/>
                  </a:lnTo>
                  <a:close/>
                </a:path>
                <a:path w="684529" h="104140">
                  <a:moveTo>
                    <a:pt x="103593" y="20650"/>
                  </a:moveTo>
                  <a:lnTo>
                    <a:pt x="103593" y="20650"/>
                  </a:lnTo>
                  <a:lnTo>
                    <a:pt x="41452" y="20650"/>
                  </a:lnTo>
                  <a:lnTo>
                    <a:pt x="41452" y="41389"/>
                  </a:lnTo>
                  <a:lnTo>
                    <a:pt x="103593" y="41389"/>
                  </a:lnTo>
                  <a:lnTo>
                    <a:pt x="103593" y="20650"/>
                  </a:lnTo>
                  <a:close/>
                </a:path>
                <a:path w="684529" h="104140">
                  <a:moveTo>
                    <a:pt x="145059" y="82829"/>
                  </a:moveTo>
                  <a:lnTo>
                    <a:pt x="124333" y="82829"/>
                  </a:lnTo>
                  <a:lnTo>
                    <a:pt x="124333" y="103555"/>
                  </a:lnTo>
                  <a:lnTo>
                    <a:pt x="145059" y="103555"/>
                  </a:lnTo>
                  <a:lnTo>
                    <a:pt x="145059" y="82829"/>
                  </a:lnTo>
                  <a:close/>
                </a:path>
                <a:path w="684529" h="104140">
                  <a:moveTo>
                    <a:pt x="145059" y="20650"/>
                  </a:moveTo>
                  <a:lnTo>
                    <a:pt x="124358" y="20650"/>
                  </a:lnTo>
                  <a:lnTo>
                    <a:pt x="103632" y="20650"/>
                  </a:lnTo>
                  <a:lnTo>
                    <a:pt x="103632" y="41389"/>
                  </a:lnTo>
                  <a:lnTo>
                    <a:pt x="124333" y="41389"/>
                  </a:lnTo>
                  <a:lnTo>
                    <a:pt x="124333" y="62039"/>
                  </a:lnTo>
                  <a:lnTo>
                    <a:pt x="124333" y="82778"/>
                  </a:lnTo>
                  <a:lnTo>
                    <a:pt x="145059" y="82778"/>
                  </a:lnTo>
                  <a:lnTo>
                    <a:pt x="145059" y="62115"/>
                  </a:lnTo>
                  <a:lnTo>
                    <a:pt x="145059" y="41389"/>
                  </a:lnTo>
                  <a:lnTo>
                    <a:pt x="145059" y="20650"/>
                  </a:lnTo>
                  <a:close/>
                </a:path>
                <a:path w="684529" h="104140">
                  <a:moveTo>
                    <a:pt x="207238" y="20650"/>
                  </a:moveTo>
                  <a:lnTo>
                    <a:pt x="186512" y="20650"/>
                  </a:lnTo>
                  <a:lnTo>
                    <a:pt x="186512" y="41389"/>
                  </a:lnTo>
                  <a:lnTo>
                    <a:pt x="165811" y="41389"/>
                  </a:lnTo>
                  <a:lnTo>
                    <a:pt x="165811" y="62039"/>
                  </a:lnTo>
                  <a:lnTo>
                    <a:pt x="165811" y="82778"/>
                  </a:lnTo>
                  <a:lnTo>
                    <a:pt x="186537" y="82778"/>
                  </a:lnTo>
                  <a:lnTo>
                    <a:pt x="186537" y="62115"/>
                  </a:lnTo>
                  <a:lnTo>
                    <a:pt x="207238" y="62115"/>
                  </a:lnTo>
                  <a:lnTo>
                    <a:pt x="207238" y="41389"/>
                  </a:lnTo>
                  <a:lnTo>
                    <a:pt x="207238" y="20650"/>
                  </a:lnTo>
                  <a:close/>
                </a:path>
                <a:path w="684529" h="104140">
                  <a:moveTo>
                    <a:pt x="248691" y="82829"/>
                  </a:moveTo>
                  <a:lnTo>
                    <a:pt x="228003" y="82829"/>
                  </a:lnTo>
                  <a:lnTo>
                    <a:pt x="207276" y="82829"/>
                  </a:lnTo>
                  <a:lnTo>
                    <a:pt x="207276" y="103555"/>
                  </a:lnTo>
                  <a:lnTo>
                    <a:pt x="227965" y="103555"/>
                  </a:lnTo>
                  <a:lnTo>
                    <a:pt x="248691" y="103555"/>
                  </a:lnTo>
                  <a:lnTo>
                    <a:pt x="248691" y="82829"/>
                  </a:lnTo>
                  <a:close/>
                </a:path>
                <a:path w="684529" h="104140">
                  <a:moveTo>
                    <a:pt x="269405" y="20650"/>
                  </a:moveTo>
                  <a:lnTo>
                    <a:pt x="248691" y="20650"/>
                  </a:lnTo>
                  <a:lnTo>
                    <a:pt x="227965" y="20650"/>
                  </a:lnTo>
                  <a:lnTo>
                    <a:pt x="227965" y="41389"/>
                  </a:lnTo>
                  <a:lnTo>
                    <a:pt x="227965" y="62039"/>
                  </a:lnTo>
                  <a:lnTo>
                    <a:pt x="227965" y="82778"/>
                  </a:lnTo>
                  <a:lnTo>
                    <a:pt x="248691" y="82778"/>
                  </a:lnTo>
                  <a:lnTo>
                    <a:pt x="248691" y="62115"/>
                  </a:lnTo>
                  <a:lnTo>
                    <a:pt x="269405" y="62115"/>
                  </a:lnTo>
                  <a:lnTo>
                    <a:pt x="269405" y="41389"/>
                  </a:lnTo>
                  <a:lnTo>
                    <a:pt x="269405" y="20650"/>
                  </a:lnTo>
                  <a:close/>
                </a:path>
                <a:path w="684529" h="104140">
                  <a:moveTo>
                    <a:pt x="310870" y="82829"/>
                  </a:moveTo>
                  <a:lnTo>
                    <a:pt x="290169" y="82829"/>
                  </a:lnTo>
                  <a:lnTo>
                    <a:pt x="269443" y="82829"/>
                  </a:lnTo>
                  <a:lnTo>
                    <a:pt x="269443" y="103555"/>
                  </a:lnTo>
                  <a:lnTo>
                    <a:pt x="290144" y="103555"/>
                  </a:lnTo>
                  <a:lnTo>
                    <a:pt x="310870" y="103555"/>
                  </a:lnTo>
                  <a:lnTo>
                    <a:pt x="310870" y="82829"/>
                  </a:lnTo>
                  <a:close/>
                </a:path>
                <a:path w="684529" h="104140">
                  <a:moveTo>
                    <a:pt x="310870" y="41389"/>
                  </a:moveTo>
                  <a:lnTo>
                    <a:pt x="290144" y="41389"/>
                  </a:lnTo>
                  <a:lnTo>
                    <a:pt x="290144" y="62039"/>
                  </a:lnTo>
                  <a:lnTo>
                    <a:pt x="290144" y="82778"/>
                  </a:lnTo>
                  <a:lnTo>
                    <a:pt x="310870" y="82778"/>
                  </a:lnTo>
                  <a:lnTo>
                    <a:pt x="310870" y="62115"/>
                  </a:lnTo>
                  <a:lnTo>
                    <a:pt x="310870" y="41389"/>
                  </a:lnTo>
                  <a:close/>
                </a:path>
                <a:path w="684529" h="104140">
                  <a:moveTo>
                    <a:pt x="352348" y="41389"/>
                  </a:moveTo>
                  <a:lnTo>
                    <a:pt x="331635" y="41389"/>
                  </a:lnTo>
                  <a:lnTo>
                    <a:pt x="331635" y="20650"/>
                  </a:lnTo>
                  <a:lnTo>
                    <a:pt x="310908" y="20650"/>
                  </a:lnTo>
                  <a:lnTo>
                    <a:pt x="310908" y="41389"/>
                  </a:lnTo>
                  <a:lnTo>
                    <a:pt x="310908" y="62039"/>
                  </a:lnTo>
                  <a:lnTo>
                    <a:pt x="310908" y="82778"/>
                  </a:lnTo>
                  <a:lnTo>
                    <a:pt x="331622" y="82778"/>
                  </a:lnTo>
                  <a:lnTo>
                    <a:pt x="352348" y="82778"/>
                  </a:lnTo>
                  <a:lnTo>
                    <a:pt x="352348" y="62115"/>
                  </a:lnTo>
                  <a:lnTo>
                    <a:pt x="352348" y="41389"/>
                  </a:lnTo>
                  <a:close/>
                </a:path>
                <a:path w="684529" h="104140">
                  <a:moveTo>
                    <a:pt x="373049" y="82829"/>
                  </a:moveTo>
                  <a:lnTo>
                    <a:pt x="352348" y="82829"/>
                  </a:lnTo>
                  <a:lnTo>
                    <a:pt x="331622" y="82829"/>
                  </a:lnTo>
                  <a:lnTo>
                    <a:pt x="331622" y="103555"/>
                  </a:lnTo>
                  <a:lnTo>
                    <a:pt x="352323" y="103555"/>
                  </a:lnTo>
                  <a:lnTo>
                    <a:pt x="373049" y="103555"/>
                  </a:lnTo>
                  <a:lnTo>
                    <a:pt x="373049" y="82829"/>
                  </a:lnTo>
                  <a:close/>
                </a:path>
                <a:path w="684529" h="104140">
                  <a:moveTo>
                    <a:pt x="435229" y="82829"/>
                  </a:moveTo>
                  <a:lnTo>
                    <a:pt x="414502" y="82829"/>
                  </a:lnTo>
                  <a:lnTo>
                    <a:pt x="393776" y="82829"/>
                  </a:lnTo>
                  <a:lnTo>
                    <a:pt x="393776" y="103555"/>
                  </a:lnTo>
                  <a:lnTo>
                    <a:pt x="414502" y="103555"/>
                  </a:lnTo>
                  <a:lnTo>
                    <a:pt x="435229" y="103555"/>
                  </a:lnTo>
                  <a:lnTo>
                    <a:pt x="435229" y="82829"/>
                  </a:lnTo>
                  <a:close/>
                </a:path>
                <a:path w="684529" h="104140">
                  <a:moveTo>
                    <a:pt x="435229" y="41389"/>
                  </a:moveTo>
                  <a:lnTo>
                    <a:pt x="414502" y="41389"/>
                  </a:lnTo>
                  <a:lnTo>
                    <a:pt x="393814" y="41389"/>
                  </a:lnTo>
                  <a:lnTo>
                    <a:pt x="373087" y="41389"/>
                  </a:lnTo>
                  <a:lnTo>
                    <a:pt x="373087" y="62115"/>
                  </a:lnTo>
                  <a:lnTo>
                    <a:pt x="393776" y="62115"/>
                  </a:lnTo>
                  <a:lnTo>
                    <a:pt x="393776" y="82778"/>
                  </a:lnTo>
                  <a:lnTo>
                    <a:pt x="414502" y="82778"/>
                  </a:lnTo>
                  <a:lnTo>
                    <a:pt x="435229" y="82778"/>
                  </a:lnTo>
                  <a:lnTo>
                    <a:pt x="435229" y="62115"/>
                  </a:lnTo>
                  <a:lnTo>
                    <a:pt x="435229" y="41389"/>
                  </a:lnTo>
                  <a:close/>
                </a:path>
                <a:path w="684529" h="104140">
                  <a:moveTo>
                    <a:pt x="455993" y="82829"/>
                  </a:moveTo>
                  <a:lnTo>
                    <a:pt x="435267" y="82829"/>
                  </a:lnTo>
                  <a:lnTo>
                    <a:pt x="435267" y="103555"/>
                  </a:lnTo>
                  <a:lnTo>
                    <a:pt x="455993" y="103555"/>
                  </a:lnTo>
                  <a:lnTo>
                    <a:pt x="455993" y="82829"/>
                  </a:lnTo>
                  <a:close/>
                </a:path>
                <a:path w="684529" h="104140">
                  <a:moveTo>
                    <a:pt x="455993" y="20650"/>
                  </a:moveTo>
                  <a:lnTo>
                    <a:pt x="435267" y="20650"/>
                  </a:lnTo>
                  <a:lnTo>
                    <a:pt x="435267" y="41389"/>
                  </a:lnTo>
                  <a:lnTo>
                    <a:pt x="455993" y="41389"/>
                  </a:lnTo>
                  <a:lnTo>
                    <a:pt x="455993" y="20650"/>
                  </a:lnTo>
                  <a:close/>
                </a:path>
                <a:path w="684529" h="104140">
                  <a:moveTo>
                    <a:pt x="518147" y="82829"/>
                  </a:moveTo>
                  <a:lnTo>
                    <a:pt x="497420" y="82829"/>
                  </a:lnTo>
                  <a:lnTo>
                    <a:pt x="497420" y="103555"/>
                  </a:lnTo>
                  <a:lnTo>
                    <a:pt x="518147" y="103555"/>
                  </a:lnTo>
                  <a:lnTo>
                    <a:pt x="518147" y="82829"/>
                  </a:lnTo>
                  <a:close/>
                </a:path>
                <a:path w="684529" h="104140">
                  <a:moveTo>
                    <a:pt x="538861" y="62039"/>
                  </a:moveTo>
                  <a:lnTo>
                    <a:pt x="518147" y="62039"/>
                  </a:lnTo>
                  <a:lnTo>
                    <a:pt x="518147" y="41389"/>
                  </a:lnTo>
                  <a:lnTo>
                    <a:pt x="518147" y="20650"/>
                  </a:lnTo>
                  <a:lnTo>
                    <a:pt x="497446" y="20650"/>
                  </a:lnTo>
                  <a:lnTo>
                    <a:pt x="476719" y="20650"/>
                  </a:lnTo>
                  <a:lnTo>
                    <a:pt x="476719" y="41389"/>
                  </a:lnTo>
                  <a:lnTo>
                    <a:pt x="476719" y="62115"/>
                  </a:lnTo>
                  <a:lnTo>
                    <a:pt x="497420" y="62115"/>
                  </a:lnTo>
                  <a:lnTo>
                    <a:pt x="497420" y="82778"/>
                  </a:lnTo>
                  <a:lnTo>
                    <a:pt x="518134" y="82778"/>
                  </a:lnTo>
                  <a:lnTo>
                    <a:pt x="538861" y="82778"/>
                  </a:lnTo>
                  <a:lnTo>
                    <a:pt x="538861" y="62039"/>
                  </a:lnTo>
                  <a:close/>
                </a:path>
                <a:path w="684529" h="104140">
                  <a:moveTo>
                    <a:pt x="559625" y="20650"/>
                  </a:moveTo>
                  <a:lnTo>
                    <a:pt x="538899" y="20650"/>
                  </a:lnTo>
                  <a:lnTo>
                    <a:pt x="538899" y="41389"/>
                  </a:lnTo>
                  <a:lnTo>
                    <a:pt x="559625" y="41389"/>
                  </a:lnTo>
                  <a:lnTo>
                    <a:pt x="559625" y="20650"/>
                  </a:lnTo>
                  <a:close/>
                </a:path>
                <a:path w="684529" h="104140">
                  <a:moveTo>
                    <a:pt x="580313" y="82829"/>
                  </a:moveTo>
                  <a:lnTo>
                    <a:pt x="559587" y="82829"/>
                  </a:lnTo>
                  <a:lnTo>
                    <a:pt x="559587" y="103555"/>
                  </a:lnTo>
                  <a:lnTo>
                    <a:pt x="580313" y="103555"/>
                  </a:lnTo>
                  <a:lnTo>
                    <a:pt x="580313" y="82829"/>
                  </a:lnTo>
                  <a:close/>
                </a:path>
                <a:path w="684529" h="104140">
                  <a:moveTo>
                    <a:pt x="601040" y="20650"/>
                  </a:moveTo>
                  <a:lnTo>
                    <a:pt x="580313" y="20650"/>
                  </a:lnTo>
                  <a:lnTo>
                    <a:pt x="580313" y="41389"/>
                  </a:lnTo>
                  <a:lnTo>
                    <a:pt x="580313" y="62039"/>
                  </a:lnTo>
                  <a:lnTo>
                    <a:pt x="559625" y="62039"/>
                  </a:lnTo>
                  <a:lnTo>
                    <a:pt x="538899" y="62039"/>
                  </a:lnTo>
                  <a:lnTo>
                    <a:pt x="538899" y="82778"/>
                  </a:lnTo>
                  <a:lnTo>
                    <a:pt x="559587" y="82778"/>
                  </a:lnTo>
                  <a:lnTo>
                    <a:pt x="580313" y="82778"/>
                  </a:lnTo>
                  <a:lnTo>
                    <a:pt x="601040" y="82778"/>
                  </a:lnTo>
                  <a:lnTo>
                    <a:pt x="601040" y="62115"/>
                  </a:lnTo>
                  <a:lnTo>
                    <a:pt x="601040" y="41389"/>
                  </a:lnTo>
                  <a:lnTo>
                    <a:pt x="601040" y="20650"/>
                  </a:lnTo>
                  <a:close/>
                </a:path>
                <a:path w="684529" h="104140">
                  <a:moveTo>
                    <a:pt x="642493" y="41389"/>
                  </a:moveTo>
                  <a:lnTo>
                    <a:pt x="621766" y="41389"/>
                  </a:lnTo>
                  <a:lnTo>
                    <a:pt x="621766" y="62039"/>
                  </a:lnTo>
                  <a:lnTo>
                    <a:pt x="601078" y="62039"/>
                  </a:lnTo>
                  <a:lnTo>
                    <a:pt x="601078" y="82778"/>
                  </a:lnTo>
                  <a:lnTo>
                    <a:pt x="621804" y="82778"/>
                  </a:lnTo>
                  <a:lnTo>
                    <a:pt x="621804" y="62115"/>
                  </a:lnTo>
                  <a:lnTo>
                    <a:pt x="642493" y="62115"/>
                  </a:lnTo>
                  <a:lnTo>
                    <a:pt x="642493" y="41389"/>
                  </a:lnTo>
                  <a:close/>
                </a:path>
                <a:path w="684529" h="104140">
                  <a:moveTo>
                    <a:pt x="683958" y="0"/>
                  </a:moveTo>
                  <a:lnTo>
                    <a:pt x="663232" y="0"/>
                  </a:lnTo>
                  <a:lnTo>
                    <a:pt x="663232" y="20650"/>
                  </a:lnTo>
                  <a:lnTo>
                    <a:pt x="642531" y="20650"/>
                  </a:lnTo>
                  <a:lnTo>
                    <a:pt x="642531" y="41389"/>
                  </a:lnTo>
                  <a:lnTo>
                    <a:pt x="642531" y="62115"/>
                  </a:lnTo>
                  <a:lnTo>
                    <a:pt x="663232" y="62115"/>
                  </a:lnTo>
                  <a:lnTo>
                    <a:pt x="663232" y="82778"/>
                  </a:lnTo>
                  <a:lnTo>
                    <a:pt x="683958" y="82778"/>
                  </a:lnTo>
                  <a:lnTo>
                    <a:pt x="683958" y="62115"/>
                  </a:lnTo>
                  <a:lnTo>
                    <a:pt x="683958" y="41389"/>
                  </a:lnTo>
                  <a:lnTo>
                    <a:pt x="663257" y="41389"/>
                  </a:lnTo>
                  <a:lnTo>
                    <a:pt x="663257" y="20726"/>
                  </a:lnTo>
                  <a:lnTo>
                    <a:pt x="683958" y="20726"/>
                  </a:lnTo>
                  <a:lnTo>
                    <a:pt x="6839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230763" y="10400957"/>
              <a:ext cx="684530" cy="83185"/>
            </a:xfrm>
            <a:custGeom>
              <a:avLst/>
              <a:gdLst/>
              <a:ahLst/>
              <a:cxnLst/>
              <a:rect l="l" t="t" r="r" b="b"/>
              <a:pathLst>
                <a:path w="684529" h="83184">
                  <a:moveTo>
                    <a:pt x="20726" y="20739"/>
                  </a:moveTo>
                  <a:lnTo>
                    <a:pt x="0" y="20739"/>
                  </a:lnTo>
                  <a:lnTo>
                    <a:pt x="0" y="41389"/>
                  </a:lnTo>
                  <a:lnTo>
                    <a:pt x="0" y="62115"/>
                  </a:lnTo>
                  <a:lnTo>
                    <a:pt x="20726" y="62115"/>
                  </a:lnTo>
                  <a:lnTo>
                    <a:pt x="20726" y="41478"/>
                  </a:lnTo>
                  <a:lnTo>
                    <a:pt x="20726" y="20739"/>
                  </a:lnTo>
                  <a:close/>
                </a:path>
                <a:path w="684529" h="83184">
                  <a:moveTo>
                    <a:pt x="41414" y="62179"/>
                  </a:moveTo>
                  <a:lnTo>
                    <a:pt x="20726" y="62179"/>
                  </a:lnTo>
                  <a:lnTo>
                    <a:pt x="0" y="62179"/>
                  </a:lnTo>
                  <a:lnTo>
                    <a:pt x="0" y="82905"/>
                  </a:lnTo>
                  <a:lnTo>
                    <a:pt x="20688" y="82905"/>
                  </a:lnTo>
                  <a:lnTo>
                    <a:pt x="41414" y="82905"/>
                  </a:lnTo>
                  <a:lnTo>
                    <a:pt x="41414" y="62179"/>
                  </a:lnTo>
                  <a:close/>
                </a:path>
                <a:path w="684529" h="83184">
                  <a:moveTo>
                    <a:pt x="103593" y="62179"/>
                  </a:moveTo>
                  <a:lnTo>
                    <a:pt x="103593" y="62179"/>
                  </a:lnTo>
                  <a:lnTo>
                    <a:pt x="41452" y="62179"/>
                  </a:lnTo>
                  <a:lnTo>
                    <a:pt x="41452" y="82905"/>
                  </a:lnTo>
                  <a:lnTo>
                    <a:pt x="103593" y="82905"/>
                  </a:lnTo>
                  <a:lnTo>
                    <a:pt x="103593" y="62179"/>
                  </a:lnTo>
                  <a:close/>
                </a:path>
                <a:path w="684529" h="83184">
                  <a:moveTo>
                    <a:pt x="103593" y="20739"/>
                  </a:moveTo>
                  <a:lnTo>
                    <a:pt x="103593" y="20739"/>
                  </a:lnTo>
                  <a:lnTo>
                    <a:pt x="41452" y="20739"/>
                  </a:lnTo>
                  <a:lnTo>
                    <a:pt x="41452" y="41478"/>
                  </a:lnTo>
                  <a:lnTo>
                    <a:pt x="103593" y="41478"/>
                  </a:lnTo>
                  <a:lnTo>
                    <a:pt x="103593" y="20739"/>
                  </a:lnTo>
                  <a:close/>
                </a:path>
                <a:path w="684529" h="83184">
                  <a:moveTo>
                    <a:pt x="145059" y="62179"/>
                  </a:moveTo>
                  <a:lnTo>
                    <a:pt x="124358" y="62179"/>
                  </a:lnTo>
                  <a:lnTo>
                    <a:pt x="103632" y="62179"/>
                  </a:lnTo>
                  <a:lnTo>
                    <a:pt x="103632" y="82905"/>
                  </a:lnTo>
                  <a:lnTo>
                    <a:pt x="124333" y="82905"/>
                  </a:lnTo>
                  <a:lnTo>
                    <a:pt x="145059" y="82905"/>
                  </a:lnTo>
                  <a:lnTo>
                    <a:pt x="145059" y="62179"/>
                  </a:lnTo>
                  <a:close/>
                </a:path>
                <a:path w="684529" h="83184">
                  <a:moveTo>
                    <a:pt x="145059" y="20739"/>
                  </a:moveTo>
                  <a:lnTo>
                    <a:pt x="124333" y="20739"/>
                  </a:lnTo>
                  <a:lnTo>
                    <a:pt x="124333" y="41389"/>
                  </a:lnTo>
                  <a:lnTo>
                    <a:pt x="124333" y="62115"/>
                  </a:lnTo>
                  <a:lnTo>
                    <a:pt x="145059" y="62115"/>
                  </a:lnTo>
                  <a:lnTo>
                    <a:pt x="145059" y="41478"/>
                  </a:lnTo>
                  <a:lnTo>
                    <a:pt x="145059" y="20739"/>
                  </a:lnTo>
                  <a:close/>
                </a:path>
                <a:path w="684529" h="83184">
                  <a:moveTo>
                    <a:pt x="186537" y="20739"/>
                  </a:moveTo>
                  <a:lnTo>
                    <a:pt x="165811" y="20739"/>
                  </a:lnTo>
                  <a:lnTo>
                    <a:pt x="165811" y="41478"/>
                  </a:lnTo>
                  <a:lnTo>
                    <a:pt x="186537" y="41478"/>
                  </a:lnTo>
                  <a:lnTo>
                    <a:pt x="186537" y="20739"/>
                  </a:lnTo>
                  <a:close/>
                </a:path>
                <a:path w="684529" h="83184">
                  <a:moveTo>
                    <a:pt x="207238" y="62179"/>
                  </a:moveTo>
                  <a:lnTo>
                    <a:pt x="186512" y="62179"/>
                  </a:lnTo>
                  <a:lnTo>
                    <a:pt x="186512" y="82905"/>
                  </a:lnTo>
                  <a:lnTo>
                    <a:pt x="207238" y="82905"/>
                  </a:lnTo>
                  <a:lnTo>
                    <a:pt x="207238" y="62179"/>
                  </a:lnTo>
                  <a:close/>
                </a:path>
                <a:path w="684529" h="83184">
                  <a:moveTo>
                    <a:pt x="248691" y="62179"/>
                  </a:moveTo>
                  <a:lnTo>
                    <a:pt x="228003" y="62179"/>
                  </a:lnTo>
                  <a:lnTo>
                    <a:pt x="207276" y="62179"/>
                  </a:lnTo>
                  <a:lnTo>
                    <a:pt x="207276" y="82905"/>
                  </a:lnTo>
                  <a:lnTo>
                    <a:pt x="227965" y="82905"/>
                  </a:lnTo>
                  <a:lnTo>
                    <a:pt x="248691" y="82905"/>
                  </a:lnTo>
                  <a:lnTo>
                    <a:pt x="248691" y="62179"/>
                  </a:lnTo>
                  <a:close/>
                </a:path>
                <a:path w="684529" h="83184">
                  <a:moveTo>
                    <a:pt x="248691" y="20739"/>
                  </a:moveTo>
                  <a:lnTo>
                    <a:pt x="227965" y="20739"/>
                  </a:lnTo>
                  <a:lnTo>
                    <a:pt x="227965" y="41389"/>
                  </a:lnTo>
                  <a:lnTo>
                    <a:pt x="207276" y="41389"/>
                  </a:lnTo>
                  <a:lnTo>
                    <a:pt x="207276" y="62115"/>
                  </a:lnTo>
                  <a:lnTo>
                    <a:pt x="228003" y="62115"/>
                  </a:lnTo>
                  <a:lnTo>
                    <a:pt x="228003" y="41478"/>
                  </a:lnTo>
                  <a:lnTo>
                    <a:pt x="248691" y="41478"/>
                  </a:lnTo>
                  <a:lnTo>
                    <a:pt x="248691" y="20739"/>
                  </a:lnTo>
                  <a:close/>
                </a:path>
                <a:path w="684529" h="83184">
                  <a:moveTo>
                    <a:pt x="290169" y="20739"/>
                  </a:moveTo>
                  <a:lnTo>
                    <a:pt x="269443" y="20739"/>
                  </a:lnTo>
                  <a:lnTo>
                    <a:pt x="269443" y="41389"/>
                  </a:lnTo>
                  <a:lnTo>
                    <a:pt x="269443" y="62115"/>
                  </a:lnTo>
                  <a:lnTo>
                    <a:pt x="290169" y="62115"/>
                  </a:lnTo>
                  <a:lnTo>
                    <a:pt x="290169" y="41478"/>
                  </a:lnTo>
                  <a:lnTo>
                    <a:pt x="290169" y="20739"/>
                  </a:lnTo>
                  <a:close/>
                </a:path>
                <a:path w="684529" h="83184">
                  <a:moveTo>
                    <a:pt x="331635" y="41389"/>
                  </a:moveTo>
                  <a:lnTo>
                    <a:pt x="310908" y="41389"/>
                  </a:lnTo>
                  <a:lnTo>
                    <a:pt x="310908" y="62115"/>
                  </a:lnTo>
                  <a:lnTo>
                    <a:pt x="331635" y="62115"/>
                  </a:lnTo>
                  <a:lnTo>
                    <a:pt x="331635" y="41389"/>
                  </a:lnTo>
                  <a:close/>
                </a:path>
                <a:path w="684529" h="83184">
                  <a:moveTo>
                    <a:pt x="373049" y="62179"/>
                  </a:moveTo>
                  <a:lnTo>
                    <a:pt x="373049" y="62179"/>
                  </a:lnTo>
                  <a:lnTo>
                    <a:pt x="310908" y="62179"/>
                  </a:lnTo>
                  <a:lnTo>
                    <a:pt x="310908" y="82905"/>
                  </a:lnTo>
                  <a:lnTo>
                    <a:pt x="373049" y="82905"/>
                  </a:lnTo>
                  <a:lnTo>
                    <a:pt x="373049" y="62179"/>
                  </a:lnTo>
                  <a:close/>
                </a:path>
                <a:path w="684529" h="83184">
                  <a:moveTo>
                    <a:pt x="373049" y="41389"/>
                  </a:moveTo>
                  <a:lnTo>
                    <a:pt x="352323" y="41389"/>
                  </a:lnTo>
                  <a:lnTo>
                    <a:pt x="352323" y="62115"/>
                  </a:lnTo>
                  <a:lnTo>
                    <a:pt x="373049" y="62115"/>
                  </a:lnTo>
                  <a:lnTo>
                    <a:pt x="373049" y="41389"/>
                  </a:lnTo>
                  <a:close/>
                </a:path>
                <a:path w="684529" h="83184">
                  <a:moveTo>
                    <a:pt x="435229" y="20739"/>
                  </a:moveTo>
                  <a:lnTo>
                    <a:pt x="414502" y="20739"/>
                  </a:lnTo>
                  <a:lnTo>
                    <a:pt x="414502" y="41389"/>
                  </a:lnTo>
                  <a:lnTo>
                    <a:pt x="393814" y="41389"/>
                  </a:lnTo>
                  <a:lnTo>
                    <a:pt x="393814" y="20739"/>
                  </a:lnTo>
                  <a:lnTo>
                    <a:pt x="373087" y="20739"/>
                  </a:lnTo>
                  <a:lnTo>
                    <a:pt x="373087" y="41389"/>
                  </a:lnTo>
                  <a:lnTo>
                    <a:pt x="373087" y="62115"/>
                  </a:lnTo>
                  <a:lnTo>
                    <a:pt x="393776" y="62115"/>
                  </a:lnTo>
                  <a:lnTo>
                    <a:pt x="414502" y="62115"/>
                  </a:lnTo>
                  <a:lnTo>
                    <a:pt x="414502" y="41478"/>
                  </a:lnTo>
                  <a:lnTo>
                    <a:pt x="435229" y="41478"/>
                  </a:lnTo>
                  <a:lnTo>
                    <a:pt x="435229" y="20739"/>
                  </a:lnTo>
                  <a:close/>
                </a:path>
                <a:path w="684529" h="83184">
                  <a:moveTo>
                    <a:pt x="455993" y="62179"/>
                  </a:moveTo>
                  <a:lnTo>
                    <a:pt x="435267" y="62179"/>
                  </a:lnTo>
                  <a:lnTo>
                    <a:pt x="435267" y="82905"/>
                  </a:lnTo>
                  <a:lnTo>
                    <a:pt x="455993" y="82905"/>
                  </a:lnTo>
                  <a:lnTo>
                    <a:pt x="455993" y="62179"/>
                  </a:lnTo>
                  <a:close/>
                </a:path>
                <a:path w="684529" h="83184">
                  <a:moveTo>
                    <a:pt x="476681" y="41389"/>
                  </a:moveTo>
                  <a:lnTo>
                    <a:pt x="455993" y="41389"/>
                  </a:lnTo>
                  <a:lnTo>
                    <a:pt x="455993" y="20739"/>
                  </a:lnTo>
                  <a:lnTo>
                    <a:pt x="435267" y="20739"/>
                  </a:lnTo>
                  <a:lnTo>
                    <a:pt x="435267" y="41478"/>
                  </a:lnTo>
                  <a:lnTo>
                    <a:pt x="455955" y="41478"/>
                  </a:lnTo>
                  <a:lnTo>
                    <a:pt x="455955" y="62115"/>
                  </a:lnTo>
                  <a:lnTo>
                    <a:pt x="476681" y="62115"/>
                  </a:lnTo>
                  <a:lnTo>
                    <a:pt x="476681" y="41389"/>
                  </a:lnTo>
                  <a:close/>
                </a:path>
                <a:path w="684529" h="83184">
                  <a:moveTo>
                    <a:pt x="518147" y="20739"/>
                  </a:moveTo>
                  <a:lnTo>
                    <a:pt x="497446" y="20739"/>
                  </a:lnTo>
                  <a:lnTo>
                    <a:pt x="476719" y="20739"/>
                  </a:lnTo>
                  <a:lnTo>
                    <a:pt x="476719" y="41389"/>
                  </a:lnTo>
                  <a:lnTo>
                    <a:pt x="476719" y="62115"/>
                  </a:lnTo>
                  <a:lnTo>
                    <a:pt x="497446" y="62115"/>
                  </a:lnTo>
                  <a:lnTo>
                    <a:pt x="497446" y="41478"/>
                  </a:lnTo>
                  <a:lnTo>
                    <a:pt x="518147" y="41478"/>
                  </a:lnTo>
                  <a:lnTo>
                    <a:pt x="518147" y="20739"/>
                  </a:lnTo>
                  <a:close/>
                </a:path>
                <a:path w="684529" h="83184">
                  <a:moveTo>
                    <a:pt x="538861" y="62179"/>
                  </a:moveTo>
                  <a:lnTo>
                    <a:pt x="518147" y="62179"/>
                  </a:lnTo>
                  <a:lnTo>
                    <a:pt x="497420" y="62179"/>
                  </a:lnTo>
                  <a:lnTo>
                    <a:pt x="497420" y="82905"/>
                  </a:lnTo>
                  <a:lnTo>
                    <a:pt x="518134" y="82905"/>
                  </a:lnTo>
                  <a:lnTo>
                    <a:pt x="538861" y="82905"/>
                  </a:lnTo>
                  <a:lnTo>
                    <a:pt x="538861" y="62179"/>
                  </a:lnTo>
                  <a:close/>
                </a:path>
                <a:path w="684529" h="83184">
                  <a:moveTo>
                    <a:pt x="580313" y="0"/>
                  </a:moveTo>
                  <a:lnTo>
                    <a:pt x="559587" y="0"/>
                  </a:lnTo>
                  <a:lnTo>
                    <a:pt x="559587" y="20726"/>
                  </a:lnTo>
                  <a:lnTo>
                    <a:pt x="580313" y="20726"/>
                  </a:lnTo>
                  <a:lnTo>
                    <a:pt x="580313" y="0"/>
                  </a:lnTo>
                  <a:close/>
                </a:path>
                <a:path w="684529" h="83184">
                  <a:moveTo>
                    <a:pt x="601040" y="62179"/>
                  </a:moveTo>
                  <a:lnTo>
                    <a:pt x="580313" y="62179"/>
                  </a:lnTo>
                  <a:lnTo>
                    <a:pt x="559587" y="62179"/>
                  </a:lnTo>
                  <a:lnTo>
                    <a:pt x="559587" y="82905"/>
                  </a:lnTo>
                  <a:lnTo>
                    <a:pt x="580313" y="82905"/>
                  </a:lnTo>
                  <a:lnTo>
                    <a:pt x="601040" y="82905"/>
                  </a:lnTo>
                  <a:lnTo>
                    <a:pt x="601040" y="62179"/>
                  </a:lnTo>
                  <a:close/>
                </a:path>
                <a:path w="684529" h="83184">
                  <a:moveTo>
                    <a:pt x="601040" y="41389"/>
                  </a:moveTo>
                  <a:lnTo>
                    <a:pt x="580313" y="41389"/>
                  </a:lnTo>
                  <a:lnTo>
                    <a:pt x="559625" y="41389"/>
                  </a:lnTo>
                  <a:lnTo>
                    <a:pt x="559625" y="20739"/>
                  </a:lnTo>
                  <a:lnTo>
                    <a:pt x="538899" y="20739"/>
                  </a:lnTo>
                  <a:lnTo>
                    <a:pt x="538899" y="41478"/>
                  </a:lnTo>
                  <a:lnTo>
                    <a:pt x="559587" y="41478"/>
                  </a:lnTo>
                  <a:lnTo>
                    <a:pt x="559587" y="62115"/>
                  </a:lnTo>
                  <a:lnTo>
                    <a:pt x="580313" y="62115"/>
                  </a:lnTo>
                  <a:lnTo>
                    <a:pt x="601040" y="62115"/>
                  </a:lnTo>
                  <a:lnTo>
                    <a:pt x="601040" y="41389"/>
                  </a:lnTo>
                  <a:close/>
                </a:path>
                <a:path w="684529" h="83184">
                  <a:moveTo>
                    <a:pt x="642493" y="62179"/>
                  </a:moveTo>
                  <a:lnTo>
                    <a:pt x="621766" y="62179"/>
                  </a:lnTo>
                  <a:lnTo>
                    <a:pt x="621766" y="82905"/>
                  </a:lnTo>
                  <a:lnTo>
                    <a:pt x="642493" y="82905"/>
                  </a:lnTo>
                  <a:lnTo>
                    <a:pt x="642493" y="62179"/>
                  </a:lnTo>
                  <a:close/>
                </a:path>
                <a:path w="684529" h="83184">
                  <a:moveTo>
                    <a:pt x="642493" y="41389"/>
                  </a:moveTo>
                  <a:lnTo>
                    <a:pt x="621766" y="41389"/>
                  </a:lnTo>
                  <a:lnTo>
                    <a:pt x="621766" y="62115"/>
                  </a:lnTo>
                  <a:lnTo>
                    <a:pt x="642493" y="62115"/>
                  </a:lnTo>
                  <a:lnTo>
                    <a:pt x="642493" y="41389"/>
                  </a:lnTo>
                  <a:close/>
                </a:path>
                <a:path w="684529" h="83184">
                  <a:moveTo>
                    <a:pt x="642493" y="0"/>
                  </a:moveTo>
                  <a:lnTo>
                    <a:pt x="621766" y="0"/>
                  </a:lnTo>
                  <a:lnTo>
                    <a:pt x="621766" y="20726"/>
                  </a:lnTo>
                  <a:lnTo>
                    <a:pt x="642493" y="20726"/>
                  </a:lnTo>
                  <a:lnTo>
                    <a:pt x="642493" y="0"/>
                  </a:lnTo>
                  <a:close/>
                </a:path>
                <a:path w="684529" h="83184">
                  <a:moveTo>
                    <a:pt x="683958" y="62179"/>
                  </a:moveTo>
                  <a:lnTo>
                    <a:pt x="663257" y="62179"/>
                  </a:lnTo>
                  <a:lnTo>
                    <a:pt x="642531" y="62179"/>
                  </a:lnTo>
                  <a:lnTo>
                    <a:pt x="642531" y="82905"/>
                  </a:lnTo>
                  <a:lnTo>
                    <a:pt x="663232" y="82905"/>
                  </a:lnTo>
                  <a:lnTo>
                    <a:pt x="683958" y="82905"/>
                  </a:lnTo>
                  <a:lnTo>
                    <a:pt x="683958" y="62179"/>
                  </a:lnTo>
                  <a:close/>
                </a:path>
                <a:path w="684529" h="83184">
                  <a:moveTo>
                    <a:pt x="683958" y="20739"/>
                  </a:moveTo>
                  <a:lnTo>
                    <a:pt x="663232" y="20739"/>
                  </a:lnTo>
                  <a:lnTo>
                    <a:pt x="663232" y="41389"/>
                  </a:lnTo>
                  <a:lnTo>
                    <a:pt x="663232" y="62115"/>
                  </a:lnTo>
                  <a:lnTo>
                    <a:pt x="683958" y="62115"/>
                  </a:lnTo>
                  <a:lnTo>
                    <a:pt x="683958" y="41478"/>
                  </a:lnTo>
                  <a:lnTo>
                    <a:pt x="683958" y="207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27304" y="9735617"/>
              <a:ext cx="850215" cy="803846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640351" y="9742150"/>
              <a:ext cx="824230" cy="777875"/>
            </a:xfrm>
            <a:custGeom>
              <a:avLst/>
              <a:gdLst/>
              <a:ahLst/>
              <a:cxnLst/>
              <a:rect l="l" t="t" r="r" b="b"/>
              <a:pathLst>
                <a:path w="824230" h="777875">
                  <a:moveTo>
                    <a:pt x="766064" y="0"/>
                  </a:moveTo>
                  <a:lnTo>
                    <a:pt x="58039" y="0"/>
                  </a:lnTo>
                  <a:lnTo>
                    <a:pt x="35447" y="4560"/>
                  </a:lnTo>
                  <a:lnTo>
                    <a:pt x="16998" y="16998"/>
                  </a:lnTo>
                  <a:lnTo>
                    <a:pt x="4560" y="35447"/>
                  </a:lnTo>
                  <a:lnTo>
                    <a:pt x="0" y="58039"/>
                  </a:lnTo>
                  <a:lnTo>
                    <a:pt x="0" y="719645"/>
                  </a:lnTo>
                  <a:lnTo>
                    <a:pt x="4560" y="742229"/>
                  </a:lnTo>
                  <a:lnTo>
                    <a:pt x="16998" y="760674"/>
                  </a:lnTo>
                  <a:lnTo>
                    <a:pt x="35447" y="773111"/>
                  </a:lnTo>
                  <a:lnTo>
                    <a:pt x="58039" y="777671"/>
                  </a:lnTo>
                  <a:lnTo>
                    <a:pt x="766064" y="777671"/>
                  </a:lnTo>
                  <a:lnTo>
                    <a:pt x="788655" y="773111"/>
                  </a:lnTo>
                  <a:lnTo>
                    <a:pt x="807104" y="760674"/>
                  </a:lnTo>
                  <a:lnTo>
                    <a:pt x="819542" y="742229"/>
                  </a:lnTo>
                  <a:lnTo>
                    <a:pt x="824103" y="719645"/>
                  </a:lnTo>
                  <a:lnTo>
                    <a:pt x="824103" y="58039"/>
                  </a:lnTo>
                  <a:lnTo>
                    <a:pt x="819542" y="35447"/>
                  </a:lnTo>
                  <a:lnTo>
                    <a:pt x="807104" y="16998"/>
                  </a:lnTo>
                  <a:lnTo>
                    <a:pt x="788655" y="4560"/>
                  </a:lnTo>
                  <a:lnTo>
                    <a:pt x="7660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40357" y="9742157"/>
              <a:ext cx="824230" cy="777875"/>
            </a:xfrm>
            <a:custGeom>
              <a:avLst/>
              <a:gdLst/>
              <a:ahLst/>
              <a:cxnLst/>
              <a:rect l="l" t="t" r="r" b="b"/>
              <a:pathLst>
                <a:path w="824230" h="777875">
                  <a:moveTo>
                    <a:pt x="58029" y="0"/>
                  </a:moveTo>
                  <a:lnTo>
                    <a:pt x="35438" y="4560"/>
                  </a:lnTo>
                  <a:lnTo>
                    <a:pt x="16994" y="16997"/>
                  </a:lnTo>
                  <a:lnTo>
                    <a:pt x="4561" y="35441"/>
                  </a:lnTo>
                  <a:lnTo>
                    <a:pt x="0" y="58036"/>
                  </a:lnTo>
                  <a:lnTo>
                    <a:pt x="2" y="719631"/>
                  </a:lnTo>
                  <a:lnTo>
                    <a:pt x="4561" y="742222"/>
                  </a:lnTo>
                  <a:lnTo>
                    <a:pt x="16994" y="760666"/>
                  </a:lnTo>
                  <a:lnTo>
                    <a:pt x="35438" y="773100"/>
                  </a:lnTo>
                  <a:lnTo>
                    <a:pt x="58031" y="777659"/>
                  </a:lnTo>
                  <a:lnTo>
                    <a:pt x="58029" y="760256"/>
                  </a:lnTo>
                  <a:lnTo>
                    <a:pt x="42214" y="757063"/>
                  </a:lnTo>
                  <a:lnTo>
                    <a:pt x="29300" y="748357"/>
                  </a:lnTo>
                  <a:lnTo>
                    <a:pt x="20594" y="735444"/>
                  </a:lnTo>
                  <a:lnTo>
                    <a:pt x="17402" y="719631"/>
                  </a:lnTo>
                  <a:lnTo>
                    <a:pt x="17402" y="58036"/>
                  </a:lnTo>
                  <a:lnTo>
                    <a:pt x="20594" y="42219"/>
                  </a:lnTo>
                  <a:lnTo>
                    <a:pt x="29300" y="29306"/>
                  </a:lnTo>
                  <a:lnTo>
                    <a:pt x="42214" y="20600"/>
                  </a:lnTo>
                  <a:lnTo>
                    <a:pt x="58029" y="17407"/>
                  </a:lnTo>
                  <a:lnTo>
                    <a:pt x="58029" y="0"/>
                  </a:lnTo>
                  <a:close/>
                </a:path>
                <a:path w="824230" h="777875">
                  <a:moveTo>
                    <a:pt x="766054" y="760256"/>
                  </a:moveTo>
                  <a:lnTo>
                    <a:pt x="58029" y="760256"/>
                  </a:lnTo>
                  <a:lnTo>
                    <a:pt x="58031" y="777659"/>
                  </a:lnTo>
                  <a:lnTo>
                    <a:pt x="766054" y="777659"/>
                  </a:lnTo>
                  <a:lnTo>
                    <a:pt x="766054" y="760256"/>
                  </a:lnTo>
                  <a:close/>
                </a:path>
                <a:path w="824230" h="777875">
                  <a:moveTo>
                    <a:pt x="766053" y="0"/>
                  </a:moveTo>
                  <a:lnTo>
                    <a:pt x="766054" y="17407"/>
                  </a:lnTo>
                  <a:lnTo>
                    <a:pt x="781870" y="20600"/>
                  </a:lnTo>
                  <a:lnTo>
                    <a:pt x="794783" y="29306"/>
                  </a:lnTo>
                  <a:lnTo>
                    <a:pt x="803489" y="42219"/>
                  </a:lnTo>
                  <a:lnTo>
                    <a:pt x="806682" y="58036"/>
                  </a:lnTo>
                  <a:lnTo>
                    <a:pt x="806681" y="719631"/>
                  </a:lnTo>
                  <a:lnTo>
                    <a:pt x="803489" y="735444"/>
                  </a:lnTo>
                  <a:lnTo>
                    <a:pt x="794783" y="748357"/>
                  </a:lnTo>
                  <a:lnTo>
                    <a:pt x="781870" y="757063"/>
                  </a:lnTo>
                  <a:lnTo>
                    <a:pt x="766054" y="760256"/>
                  </a:lnTo>
                  <a:lnTo>
                    <a:pt x="766054" y="777659"/>
                  </a:lnTo>
                  <a:lnTo>
                    <a:pt x="788647" y="773100"/>
                  </a:lnTo>
                  <a:lnTo>
                    <a:pt x="807099" y="760666"/>
                  </a:lnTo>
                  <a:lnTo>
                    <a:pt x="819542" y="742222"/>
                  </a:lnTo>
                  <a:lnTo>
                    <a:pt x="824105" y="719631"/>
                  </a:lnTo>
                  <a:lnTo>
                    <a:pt x="824105" y="58036"/>
                  </a:lnTo>
                  <a:lnTo>
                    <a:pt x="819542" y="35441"/>
                  </a:lnTo>
                  <a:lnTo>
                    <a:pt x="807099" y="16997"/>
                  </a:lnTo>
                  <a:lnTo>
                    <a:pt x="788647" y="4560"/>
                  </a:lnTo>
                  <a:lnTo>
                    <a:pt x="766053" y="0"/>
                  </a:lnTo>
                  <a:close/>
                </a:path>
                <a:path w="824230" h="777875">
                  <a:moveTo>
                    <a:pt x="766054" y="0"/>
                  </a:moveTo>
                  <a:lnTo>
                    <a:pt x="58029" y="0"/>
                  </a:lnTo>
                  <a:lnTo>
                    <a:pt x="58029" y="17407"/>
                  </a:lnTo>
                  <a:lnTo>
                    <a:pt x="766054" y="17407"/>
                  </a:lnTo>
                  <a:lnTo>
                    <a:pt x="766054" y="0"/>
                  </a:lnTo>
                  <a:close/>
                </a:path>
              </a:pathLst>
            </a:custGeom>
            <a:solidFill>
              <a:srgbClr val="D5D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879398" y="9800984"/>
              <a:ext cx="340360" cy="120650"/>
            </a:xfrm>
            <a:custGeom>
              <a:avLst/>
              <a:gdLst/>
              <a:ahLst/>
              <a:cxnLst/>
              <a:rect l="l" t="t" r="r" b="b"/>
              <a:pathLst>
                <a:path w="340359" h="120650">
                  <a:moveTo>
                    <a:pt x="20586" y="99987"/>
                  </a:moveTo>
                  <a:lnTo>
                    <a:pt x="0" y="99987"/>
                  </a:lnTo>
                  <a:lnTo>
                    <a:pt x="0" y="120573"/>
                  </a:lnTo>
                  <a:lnTo>
                    <a:pt x="20586" y="120573"/>
                  </a:lnTo>
                  <a:lnTo>
                    <a:pt x="20586" y="99987"/>
                  </a:lnTo>
                  <a:close/>
                </a:path>
                <a:path w="340359" h="120650">
                  <a:moveTo>
                    <a:pt x="240360" y="19977"/>
                  </a:moveTo>
                  <a:lnTo>
                    <a:pt x="220357" y="19977"/>
                  </a:lnTo>
                  <a:lnTo>
                    <a:pt x="219773" y="19977"/>
                  </a:lnTo>
                  <a:lnTo>
                    <a:pt x="200406" y="19977"/>
                  </a:lnTo>
                  <a:lnTo>
                    <a:pt x="200406" y="0"/>
                  </a:lnTo>
                  <a:lnTo>
                    <a:pt x="179819" y="0"/>
                  </a:lnTo>
                  <a:lnTo>
                    <a:pt x="179819" y="19977"/>
                  </a:lnTo>
                  <a:lnTo>
                    <a:pt x="159816" y="19977"/>
                  </a:lnTo>
                  <a:lnTo>
                    <a:pt x="159816" y="39903"/>
                  </a:lnTo>
                  <a:lnTo>
                    <a:pt x="140449" y="39903"/>
                  </a:lnTo>
                  <a:lnTo>
                    <a:pt x="140449" y="20586"/>
                  </a:lnTo>
                  <a:lnTo>
                    <a:pt x="140449" y="19977"/>
                  </a:lnTo>
                  <a:lnTo>
                    <a:pt x="140449" y="0"/>
                  </a:lnTo>
                  <a:lnTo>
                    <a:pt x="119862" y="0"/>
                  </a:lnTo>
                  <a:lnTo>
                    <a:pt x="119862" y="19977"/>
                  </a:lnTo>
                  <a:lnTo>
                    <a:pt x="119862" y="20586"/>
                  </a:lnTo>
                  <a:lnTo>
                    <a:pt x="119862" y="39903"/>
                  </a:lnTo>
                  <a:lnTo>
                    <a:pt x="119862" y="60490"/>
                  </a:lnTo>
                  <a:lnTo>
                    <a:pt x="119862" y="80010"/>
                  </a:lnTo>
                  <a:lnTo>
                    <a:pt x="99860" y="80010"/>
                  </a:lnTo>
                  <a:lnTo>
                    <a:pt x="99860" y="99987"/>
                  </a:lnTo>
                  <a:lnTo>
                    <a:pt x="80518" y="99987"/>
                  </a:lnTo>
                  <a:lnTo>
                    <a:pt x="80518" y="80010"/>
                  </a:lnTo>
                  <a:lnTo>
                    <a:pt x="60515" y="80010"/>
                  </a:lnTo>
                  <a:lnTo>
                    <a:pt x="60515" y="60490"/>
                  </a:lnTo>
                  <a:lnTo>
                    <a:pt x="79933" y="60490"/>
                  </a:lnTo>
                  <a:lnTo>
                    <a:pt x="80518" y="60490"/>
                  </a:lnTo>
                  <a:lnTo>
                    <a:pt x="99860" y="60490"/>
                  </a:lnTo>
                  <a:lnTo>
                    <a:pt x="100520" y="60490"/>
                  </a:lnTo>
                  <a:lnTo>
                    <a:pt x="119862" y="60490"/>
                  </a:lnTo>
                  <a:lnTo>
                    <a:pt x="119862" y="39903"/>
                  </a:lnTo>
                  <a:lnTo>
                    <a:pt x="100520" y="39903"/>
                  </a:lnTo>
                  <a:lnTo>
                    <a:pt x="99860" y="39903"/>
                  </a:lnTo>
                  <a:lnTo>
                    <a:pt x="80518" y="39903"/>
                  </a:lnTo>
                  <a:lnTo>
                    <a:pt x="80518" y="19977"/>
                  </a:lnTo>
                  <a:lnTo>
                    <a:pt x="60515" y="19977"/>
                  </a:lnTo>
                  <a:lnTo>
                    <a:pt x="60515" y="0"/>
                  </a:lnTo>
                  <a:lnTo>
                    <a:pt x="39928" y="0"/>
                  </a:lnTo>
                  <a:lnTo>
                    <a:pt x="39928" y="19977"/>
                  </a:lnTo>
                  <a:lnTo>
                    <a:pt x="20586" y="19977"/>
                  </a:lnTo>
                  <a:lnTo>
                    <a:pt x="20586" y="0"/>
                  </a:lnTo>
                  <a:lnTo>
                    <a:pt x="0" y="0"/>
                  </a:lnTo>
                  <a:lnTo>
                    <a:pt x="0" y="60490"/>
                  </a:lnTo>
                  <a:lnTo>
                    <a:pt x="20586" y="60490"/>
                  </a:lnTo>
                  <a:lnTo>
                    <a:pt x="20586" y="40563"/>
                  </a:lnTo>
                  <a:lnTo>
                    <a:pt x="39928" y="40563"/>
                  </a:lnTo>
                  <a:lnTo>
                    <a:pt x="39928" y="59982"/>
                  </a:lnTo>
                  <a:lnTo>
                    <a:pt x="39928" y="60490"/>
                  </a:lnTo>
                  <a:lnTo>
                    <a:pt x="39928" y="120573"/>
                  </a:lnTo>
                  <a:lnTo>
                    <a:pt x="60515" y="120573"/>
                  </a:lnTo>
                  <a:lnTo>
                    <a:pt x="60515" y="100596"/>
                  </a:lnTo>
                  <a:lnTo>
                    <a:pt x="79933" y="100596"/>
                  </a:lnTo>
                  <a:lnTo>
                    <a:pt x="79933" y="120573"/>
                  </a:lnTo>
                  <a:lnTo>
                    <a:pt x="99860" y="120573"/>
                  </a:lnTo>
                  <a:lnTo>
                    <a:pt x="100520" y="120573"/>
                  </a:lnTo>
                  <a:lnTo>
                    <a:pt x="119862" y="120573"/>
                  </a:lnTo>
                  <a:lnTo>
                    <a:pt x="120446" y="120573"/>
                  </a:lnTo>
                  <a:lnTo>
                    <a:pt x="140449" y="120573"/>
                  </a:lnTo>
                  <a:lnTo>
                    <a:pt x="140449" y="100596"/>
                  </a:lnTo>
                  <a:lnTo>
                    <a:pt x="140449" y="99987"/>
                  </a:lnTo>
                  <a:lnTo>
                    <a:pt x="140449" y="80568"/>
                  </a:lnTo>
                  <a:lnTo>
                    <a:pt x="140449" y="80010"/>
                  </a:lnTo>
                  <a:lnTo>
                    <a:pt x="140449" y="60490"/>
                  </a:lnTo>
                  <a:lnTo>
                    <a:pt x="159816" y="60490"/>
                  </a:lnTo>
                  <a:lnTo>
                    <a:pt x="159816" y="120573"/>
                  </a:lnTo>
                  <a:lnTo>
                    <a:pt x="179819" y="120573"/>
                  </a:lnTo>
                  <a:lnTo>
                    <a:pt x="180403" y="120573"/>
                  </a:lnTo>
                  <a:lnTo>
                    <a:pt x="199771" y="120573"/>
                  </a:lnTo>
                  <a:lnTo>
                    <a:pt x="200406" y="120573"/>
                  </a:lnTo>
                  <a:lnTo>
                    <a:pt x="220357" y="120573"/>
                  </a:lnTo>
                  <a:lnTo>
                    <a:pt x="220357" y="99987"/>
                  </a:lnTo>
                  <a:lnTo>
                    <a:pt x="200406" y="99987"/>
                  </a:lnTo>
                  <a:lnTo>
                    <a:pt x="200406" y="80010"/>
                  </a:lnTo>
                  <a:lnTo>
                    <a:pt x="180403" y="80010"/>
                  </a:lnTo>
                  <a:lnTo>
                    <a:pt x="180403" y="60490"/>
                  </a:lnTo>
                  <a:lnTo>
                    <a:pt x="180403" y="59982"/>
                  </a:lnTo>
                  <a:lnTo>
                    <a:pt x="180403" y="40563"/>
                  </a:lnTo>
                  <a:lnTo>
                    <a:pt x="199771" y="40563"/>
                  </a:lnTo>
                  <a:lnTo>
                    <a:pt x="200406" y="40563"/>
                  </a:lnTo>
                  <a:lnTo>
                    <a:pt x="219773" y="40563"/>
                  </a:lnTo>
                  <a:lnTo>
                    <a:pt x="220357" y="40563"/>
                  </a:lnTo>
                  <a:lnTo>
                    <a:pt x="240360" y="40563"/>
                  </a:lnTo>
                  <a:lnTo>
                    <a:pt x="240360" y="19977"/>
                  </a:lnTo>
                  <a:close/>
                </a:path>
                <a:path w="340359" h="120650">
                  <a:moveTo>
                    <a:pt x="340245" y="99987"/>
                  </a:moveTo>
                  <a:lnTo>
                    <a:pt x="340245" y="99987"/>
                  </a:lnTo>
                  <a:lnTo>
                    <a:pt x="239750" y="99987"/>
                  </a:lnTo>
                  <a:lnTo>
                    <a:pt x="239750" y="120573"/>
                  </a:lnTo>
                  <a:lnTo>
                    <a:pt x="340245" y="120573"/>
                  </a:lnTo>
                  <a:lnTo>
                    <a:pt x="340245" y="99987"/>
                  </a:lnTo>
                  <a:close/>
                </a:path>
                <a:path w="340359" h="120650">
                  <a:moveTo>
                    <a:pt x="340245" y="0"/>
                  </a:moveTo>
                  <a:lnTo>
                    <a:pt x="320319" y="0"/>
                  </a:lnTo>
                  <a:lnTo>
                    <a:pt x="319659" y="0"/>
                  </a:lnTo>
                  <a:lnTo>
                    <a:pt x="319659" y="20586"/>
                  </a:lnTo>
                  <a:lnTo>
                    <a:pt x="319659" y="39903"/>
                  </a:lnTo>
                  <a:lnTo>
                    <a:pt x="300316" y="39903"/>
                  </a:lnTo>
                  <a:lnTo>
                    <a:pt x="300316" y="20586"/>
                  </a:lnTo>
                  <a:lnTo>
                    <a:pt x="319659" y="20586"/>
                  </a:lnTo>
                  <a:lnTo>
                    <a:pt x="319659" y="0"/>
                  </a:lnTo>
                  <a:lnTo>
                    <a:pt x="299732" y="0"/>
                  </a:lnTo>
                  <a:lnTo>
                    <a:pt x="299732" y="19977"/>
                  </a:lnTo>
                  <a:lnTo>
                    <a:pt x="299732" y="40563"/>
                  </a:lnTo>
                  <a:lnTo>
                    <a:pt x="299732" y="59982"/>
                  </a:lnTo>
                  <a:lnTo>
                    <a:pt x="280339" y="59982"/>
                  </a:lnTo>
                  <a:lnTo>
                    <a:pt x="280339" y="40563"/>
                  </a:lnTo>
                  <a:lnTo>
                    <a:pt x="299732" y="40563"/>
                  </a:lnTo>
                  <a:lnTo>
                    <a:pt x="299732" y="19977"/>
                  </a:lnTo>
                  <a:lnTo>
                    <a:pt x="279730" y="19977"/>
                  </a:lnTo>
                  <a:lnTo>
                    <a:pt x="279730" y="39903"/>
                  </a:lnTo>
                  <a:lnTo>
                    <a:pt x="259753" y="39903"/>
                  </a:lnTo>
                  <a:lnTo>
                    <a:pt x="259753" y="59982"/>
                  </a:lnTo>
                  <a:lnTo>
                    <a:pt x="239750" y="59982"/>
                  </a:lnTo>
                  <a:lnTo>
                    <a:pt x="239750" y="80568"/>
                  </a:lnTo>
                  <a:lnTo>
                    <a:pt x="260337" y="80568"/>
                  </a:lnTo>
                  <a:lnTo>
                    <a:pt x="260337" y="60490"/>
                  </a:lnTo>
                  <a:lnTo>
                    <a:pt x="279730" y="60490"/>
                  </a:lnTo>
                  <a:lnTo>
                    <a:pt x="279730" y="80568"/>
                  </a:lnTo>
                  <a:lnTo>
                    <a:pt x="299732" y="80568"/>
                  </a:lnTo>
                  <a:lnTo>
                    <a:pt x="300316" y="80568"/>
                  </a:lnTo>
                  <a:lnTo>
                    <a:pt x="319659" y="80568"/>
                  </a:lnTo>
                  <a:lnTo>
                    <a:pt x="320319" y="80568"/>
                  </a:lnTo>
                  <a:lnTo>
                    <a:pt x="340245" y="80568"/>
                  </a:lnTo>
                  <a:lnTo>
                    <a:pt x="340245" y="60490"/>
                  </a:lnTo>
                  <a:lnTo>
                    <a:pt x="340245" y="19977"/>
                  </a:lnTo>
                  <a:lnTo>
                    <a:pt x="34024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879398" y="9931139"/>
              <a:ext cx="340360" cy="0"/>
            </a:xfrm>
            <a:custGeom>
              <a:avLst/>
              <a:gdLst/>
              <a:ahLst/>
              <a:cxnLst/>
              <a:rect l="l" t="t" r="r" b="b"/>
              <a:pathLst>
                <a:path w="340359">
                  <a:moveTo>
                    <a:pt x="0" y="0"/>
                  </a:moveTo>
                  <a:lnTo>
                    <a:pt x="340245" y="0"/>
                  </a:lnTo>
                </a:path>
              </a:pathLst>
            </a:custGeom>
            <a:ln w="20586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719493" y="9940823"/>
              <a:ext cx="660400" cy="100965"/>
            </a:xfrm>
            <a:custGeom>
              <a:avLst/>
              <a:gdLst/>
              <a:ahLst/>
              <a:cxnLst/>
              <a:rect l="l" t="t" r="r" b="b"/>
              <a:pathLst>
                <a:path w="660400" h="100965">
                  <a:moveTo>
                    <a:pt x="140487" y="20027"/>
                  </a:moveTo>
                  <a:lnTo>
                    <a:pt x="119900" y="20027"/>
                  </a:lnTo>
                  <a:lnTo>
                    <a:pt x="119900" y="40093"/>
                  </a:lnTo>
                  <a:lnTo>
                    <a:pt x="100520" y="40093"/>
                  </a:lnTo>
                  <a:lnTo>
                    <a:pt x="100520" y="20027"/>
                  </a:lnTo>
                  <a:lnTo>
                    <a:pt x="80581" y="20027"/>
                  </a:lnTo>
                  <a:lnTo>
                    <a:pt x="79921" y="20027"/>
                  </a:lnTo>
                  <a:lnTo>
                    <a:pt x="60591" y="20027"/>
                  </a:lnTo>
                  <a:lnTo>
                    <a:pt x="59982" y="20027"/>
                  </a:lnTo>
                  <a:lnTo>
                    <a:pt x="40005" y="20027"/>
                  </a:lnTo>
                  <a:lnTo>
                    <a:pt x="40005" y="40093"/>
                  </a:lnTo>
                  <a:lnTo>
                    <a:pt x="19989" y="40093"/>
                  </a:lnTo>
                  <a:lnTo>
                    <a:pt x="19989" y="59982"/>
                  </a:lnTo>
                  <a:lnTo>
                    <a:pt x="0" y="59982"/>
                  </a:lnTo>
                  <a:lnTo>
                    <a:pt x="0" y="80010"/>
                  </a:lnTo>
                  <a:lnTo>
                    <a:pt x="0" y="80581"/>
                  </a:lnTo>
                  <a:lnTo>
                    <a:pt x="0" y="100596"/>
                  </a:lnTo>
                  <a:lnTo>
                    <a:pt x="20586" y="100596"/>
                  </a:lnTo>
                  <a:lnTo>
                    <a:pt x="20586" y="80581"/>
                  </a:lnTo>
                  <a:lnTo>
                    <a:pt x="20586" y="80010"/>
                  </a:lnTo>
                  <a:lnTo>
                    <a:pt x="20586" y="60680"/>
                  </a:lnTo>
                  <a:lnTo>
                    <a:pt x="40005" y="60680"/>
                  </a:lnTo>
                  <a:lnTo>
                    <a:pt x="40005" y="80010"/>
                  </a:lnTo>
                  <a:lnTo>
                    <a:pt x="40005" y="80581"/>
                  </a:lnTo>
                  <a:lnTo>
                    <a:pt x="40005" y="100596"/>
                  </a:lnTo>
                  <a:lnTo>
                    <a:pt x="60591" y="100596"/>
                  </a:lnTo>
                  <a:lnTo>
                    <a:pt x="60591" y="80581"/>
                  </a:lnTo>
                  <a:lnTo>
                    <a:pt x="80581" y="80581"/>
                  </a:lnTo>
                  <a:lnTo>
                    <a:pt x="80581" y="59982"/>
                  </a:lnTo>
                  <a:lnTo>
                    <a:pt x="60591" y="59982"/>
                  </a:lnTo>
                  <a:lnTo>
                    <a:pt x="60591" y="40627"/>
                  </a:lnTo>
                  <a:lnTo>
                    <a:pt x="79921" y="40627"/>
                  </a:lnTo>
                  <a:lnTo>
                    <a:pt x="80581" y="40627"/>
                  </a:lnTo>
                  <a:lnTo>
                    <a:pt x="99936" y="40627"/>
                  </a:lnTo>
                  <a:lnTo>
                    <a:pt x="99936" y="59982"/>
                  </a:lnTo>
                  <a:lnTo>
                    <a:pt x="99936" y="60680"/>
                  </a:lnTo>
                  <a:lnTo>
                    <a:pt x="99936" y="80010"/>
                  </a:lnTo>
                  <a:lnTo>
                    <a:pt x="99936" y="80581"/>
                  </a:lnTo>
                  <a:lnTo>
                    <a:pt x="99936" y="100596"/>
                  </a:lnTo>
                  <a:lnTo>
                    <a:pt x="120523" y="100596"/>
                  </a:lnTo>
                  <a:lnTo>
                    <a:pt x="120523" y="80581"/>
                  </a:lnTo>
                  <a:lnTo>
                    <a:pt x="140487" y="80581"/>
                  </a:lnTo>
                  <a:lnTo>
                    <a:pt x="140487" y="59982"/>
                  </a:lnTo>
                  <a:lnTo>
                    <a:pt x="120523" y="59982"/>
                  </a:lnTo>
                  <a:lnTo>
                    <a:pt x="120523" y="40627"/>
                  </a:lnTo>
                  <a:lnTo>
                    <a:pt x="140487" y="40627"/>
                  </a:lnTo>
                  <a:lnTo>
                    <a:pt x="140487" y="20027"/>
                  </a:lnTo>
                  <a:close/>
                </a:path>
                <a:path w="660400" h="100965">
                  <a:moveTo>
                    <a:pt x="360311" y="40093"/>
                  </a:moveTo>
                  <a:lnTo>
                    <a:pt x="340309" y="40093"/>
                  </a:lnTo>
                  <a:lnTo>
                    <a:pt x="340309" y="20586"/>
                  </a:lnTo>
                  <a:lnTo>
                    <a:pt x="340309" y="20027"/>
                  </a:lnTo>
                  <a:lnTo>
                    <a:pt x="340309" y="0"/>
                  </a:lnTo>
                  <a:lnTo>
                    <a:pt x="319722" y="0"/>
                  </a:lnTo>
                  <a:lnTo>
                    <a:pt x="319722" y="20027"/>
                  </a:lnTo>
                  <a:lnTo>
                    <a:pt x="300355" y="20027"/>
                  </a:lnTo>
                  <a:lnTo>
                    <a:pt x="240423" y="20027"/>
                  </a:lnTo>
                  <a:lnTo>
                    <a:pt x="240423" y="0"/>
                  </a:lnTo>
                  <a:lnTo>
                    <a:pt x="159905" y="0"/>
                  </a:lnTo>
                  <a:lnTo>
                    <a:pt x="159905" y="20027"/>
                  </a:lnTo>
                  <a:lnTo>
                    <a:pt x="159905" y="20586"/>
                  </a:lnTo>
                  <a:lnTo>
                    <a:pt x="159905" y="40627"/>
                  </a:lnTo>
                  <a:lnTo>
                    <a:pt x="180492" y="40627"/>
                  </a:lnTo>
                  <a:lnTo>
                    <a:pt x="180492" y="20586"/>
                  </a:lnTo>
                  <a:lnTo>
                    <a:pt x="199834" y="20586"/>
                  </a:lnTo>
                  <a:lnTo>
                    <a:pt x="199834" y="40093"/>
                  </a:lnTo>
                  <a:lnTo>
                    <a:pt x="199834" y="40627"/>
                  </a:lnTo>
                  <a:lnTo>
                    <a:pt x="199834" y="59982"/>
                  </a:lnTo>
                  <a:lnTo>
                    <a:pt x="179832" y="59982"/>
                  </a:lnTo>
                  <a:lnTo>
                    <a:pt x="179832" y="80581"/>
                  </a:lnTo>
                  <a:lnTo>
                    <a:pt x="199834" y="80581"/>
                  </a:lnTo>
                  <a:lnTo>
                    <a:pt x="200418" y="80581"/>
                  </a:lnTo>
                  <a:lnTo>
                    <a:pt x="219837" y="80581"/>
                  </a:lnTo>
                  <a:lnTo>
                    <a:pt x="219837" y="100596"/>
                  </a:lnTo>
                  <a:lnTo>
                    <a:pt x="239839" y="100596"/>
                  </a:lnTo>
                  <a:lnTo>
                    <a:pt x="240423" y="100596"/>
                  </a:lnTo>
                  <a:lnTo>
                    <a:pt x="260426" y="100596"/>
                  </a:lnTo>
                  <a:lnTo>
                    <a:pt x="260426" y="80581"/>
                  </a:lnTo>
                  <a:lnTo>
                    <a:pt x="260426" y="80010"/>
                  </a:lnTo>
                  <a:lnTo>
                    <a:pt x="260426" y="60680"/>
                  </a:lnTo>
                  <a:lnTo>
                    <a:pt x="260426" y="59982"/>
                  </a:lnTo>
                  <a:lnTo>
                    <a:pt x="260426" y="40627"/>
                  </a:lnTo>
                  <a:lnTo>
                    <a:pt x="279768" y="40627"/>
                  </a:lnTo>
                  <a:lnTo>
                    <a:pt x="280352" y="40627"/>
                  </a:lnTo>
                  <a:lnTo>
                    <a:pt x="299745" y="40627"/>
                  </a:lnTo>
                  <a:lnTo>
                    <a:pt x="299745" y="59982"/>
                  </a:lnTo>
                  <a:lnTo>
                    <a:pt x="299745" y="60680"/>
                  </a:lnTo>
                  <a:lnTo>
                    <a:pt x="299745" y="80581"/>
                  </a:lnTo>
                  <a:lnTo>
                    <a:pt x="319722" y="80581"/>
                  </a:lnTo>
                  <a:lnTo>
                    <a:pt x="320332" y="80581"/>
                  </a:lnTo>
                  <a:lnTo>
                    <a:pt x="340309" y="80581"/>
                  </a:lnTo>
                  <a:lnTo>
                    <a:pt x="340309" y="60680"/>
                  </a:lnTo>
                  <a:lnTo>
                    <a:pt x="360311" y="60680"/>
                  </a:lnTo>
                  <a:lnTo>
                    <a:pt x="360311" y="40093"/>
                  </a:lnTo>
                  <a:close/>
                </a:path>
                <a:path w="660400" h="100965">
                  <a:moveTo>
                    <a:pt x="560158" y="20027"/>
                  </a:moveTo>
                  <a:lnTo>
                    <a:pt x="560158" y="20027"/>
                  </a:lnTo>
                  <a:lnTo>
                    <a:pt x="480225" y="20027"/>
                  </a:lnTo>
                  <a:lnTo>
                    <a:pt x="480225" y="0"/>
                  </a:lnTo>
                  <a:lnTo>
                    <a:pt x="459638" y="0"/>
                  </a:lnTo>
                  <a:lnTo>
                    <a:pt x="459638" y="20027"/>
                  </a:lnTo>
                  <a:lnTo>
                    <a:pt x="440245" y="20027"/>
                  </a:lnTo>
                  <a:lnTo>
                    <a:pt x="440245" y="0"/>
                  </a:lnTo>
                  <a:lnTo>
                    <a:pt x="439661" y="0"/>
                  </a:lnTo>
                  <a:lnTo>
                    <a:pt x="439661" y="20586"/>
                  </a:lnTo>
                  <a:lnTo>
                    <a:pt x="439661" y="40093"/>
                  </a:lnTo>
                  <a:lnTo>
                    <a:pt x="420243" y="40093"/>
                  </a:lnTo>
                  <a:lnTo>
                    <a:pt x="420243" y="20586"/>
                  </a:lnTo>
                  <a:lnTo>
                    <a:pt x="439661" y="20586"/>
                  </a:lnTo>
                  <a:lnTo>
                    <a:pt x="439661" y="0"/>
                  </a:lnTo>
                  <a:lnTo>
                    <a:pt x="379679" y="0"/>
                  </a:lnTo>
                  <a:lnTo>
                    <a:pt x="379679" y="20586"/>
                  </a:lnTo>
                  <a:lnTo>
                    <a:pt x="399656" y="20586"/>
                  </a:lnTo>
                  <a:lnTo>
                    <a:pt x="399656" y="40093"/>
                  </a:lnTo>
                  <a:lnTo>
                    <a:pt x="379679" y="40093"/>
                  </a:lnTo>
                  <a:lnTo>
                    <a:pt x="379679" y="59982"/>
                  </a:lnTo>
                  <a:lnTo>
                    <a:pt x="379679" y="60680"/>
                  </a:lnTo>
                  <a:lnTo>
                    <a:pt x="379679" y="80581"/>
                  </a:lnTo>
                  <a:lnTo>
                    <a:pt x="400265" y="80581"/>
                  </a:lnTo>
                  <a:lnTo>
                    <a:pt x="400265" y="60680"/>
                  </a:lnTo>
                  <a:lnTo>
                    <a:pt x="419608" y="60680"/>
                  </a:lnTo>
                  <a:lnTo>
                    <a:pt x="419658" y="80581"/>
                  </a:lnTo>
                  <a:lnTo>
                    <a:pt x="440245" y="80581"/>
                  </a:lnTo>
                  <a:lnTo>
                    <a:pt x="440245" y="59982"/>
                  </a:lnTo>
                  <a:lnTo>
                    <a:pt x="440194" y="40627"/>
                  </a:lnTo>
                  <a:lnTo>
                    <a:pt x="459638" y="40627"/>
                  </a:lnTo>
                  <a:lnTo>
                    <a:pt x="459638" y="60680"/>
                  </a:lnTo>
                  <a:lnTo>
                    <a:pt x="480225" y="60680"/>
                  </a:lnTo>
                  <a:lnTo>
                    <a:pt x="480225" y="40627"/>
                  </a:lnTo>
                  <a:lnTo>
                    <a:pt x="499567" y="40627"/>
                  </a:lnTo>
                  <a:lnTo>
                    <a:pt x="499567" y="59982"/>
                  </a:lnTo>
                  <a:lnTo>
                    <a:pt x="499567" y="60680"/>
                  </a:lnTo>
                  <a:lnTo>
                    <a:pt x="499567" y="80581"/>
                  </a:lnTo>
                  <a:lnTo>
                    <a:pt x="519569" y="80581"/>
                  </a:lnTo>
                  <a:lnTo>
                    <a:pt x="520153" y="80581"/>
                  </a:lnTo>
                  <a:lnTo>
                    <a:pt x="539572" y="80581"/>
                  </a:lnTo>
                  <a:lnTo>
                    <a:pt x="540156" y="80581"/>
                  </a:lnTo>
                  <a:lnTo>
                    <a:pt x="560158" y="80581"/>
                  </a:lnTo>
                  <a:lnTo>
                    <a:pt x="560158" y="59982"/>
                  </a:lnTo>
                  <a:lnTo>
                    <a:pt x="540156" y="59982"/>
                  </a:lnTo>
                  <a:lnTo>
                    <a:pt x="540156" y="40627"/>
                  </a:lnTo>
                  <a:lnTo>
                    <a:pt x="560158" y="40627"/>
                  </a:lnTo>
                  <a:lnTo>
                    <a:pt x="560158" y="20027"/>
                  </a:lnTo>
                  <a:close/>
                </a:path>
                <a:path w="660400" h="100965">
                  <a:moveTo>
                    <a:pt x="660031" y="20027"/>
                  </a:moveTo>
                  <a:lnTo>
                    <a:pt x="660031" y="20027"/>
                  </a:lnTo>
                  <a:lnTo>
                    <a:pt x="599503" y="20027"/>
                  </a:lnTo>
                  <a:lnTo>
                    <a:pt x="599503" y="40093"/>
                  </a:lnTo>
                  <a:lnTo>
                    <a:pt x="579501" y="40093"/>
                  </a:lnTo>
                  <a:lnTo>
                    <a:pt x="579501" y="59982"/>
                  </a:lnTo>
                  <a:lnTo>
                    <a:pt x="579501" y="60680"/>
                  </a:lnTo>
                  <a:lnTo>
                    <a:pt x="579501" y="80581"/>
                  </a:lnTo>
                  <a:lnTo>
                    <a:pt x="600087" y="80581"/>
                  </a:lnTo>
                  <a:lnTo>
                    <a:pt x="600087" y="60680"/>
                  </a:lnTo>
                  <a:lnTo>
                    <a:pt x="600087" y="59982"/>
                  </a:lnTo>
                  <a:lnTo>
                    <a:pt x="600087" y="40627"/>
                  </a:lnTo>
                  <a:lnTo>
                    <a:pt x="619518" y="40627"/>
                  </a:lnTo>
                  <a:lnTo>
                    <a:pt x="620090" y="40627"/>
                  </a:lnTo>
                  <a:lnTo>
                    <a:pt x="639445" y="40627"/>
                  </a:lnTo>
                  <a:lnTo>
                    <a:pt x="639445" y="59982"/>
                  </a:lnTo>
                  <a:lnTo>
                    <a:pt x="619518" y="59982"/>
                  </a:lnTo>
                  <a:lnTo>
                    <a:pt x="619518" y="80581"/>
                  </a:lnTo>
                  <a:lnTo>
                    <a:pt x="640105" y="80581"/>
                  </a:lnTo>
                  <a:lnTo>
                    <a:pt x="640105" y="60680"/>
                  </a:lnTo>
                  <a:lnTo>
                    <a:pt x="660031" y="60680"/>
                  </a:lnTo>
                  <a:lnTo>
                    <a:pt x="660031" y="40627"/>
                  </a:lnTo>
                  <a:lnTo>
                    <a:pt x="660031" y="40093"/>
                  </a:lnTo>
                  <a:lnTo>
                    <a:pt x="660031" y="200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719493" y="10020833"/>
              <a:ext cx="660400" cy="100965"/>
            </a:xfrm>
            <a:custGeom>
              <a:avLst/>
              <a:gdLst/>
              <a:ahLst/>
              <a:cxnLst/>
              <a:rect l="l" t="t" r="r" b="b"/>
              <a:pathLst>
                <a:path w="660400" h="100965">
                  <a:moveTo>
                    <a:pt x="20586" y="59969"/>
                  </a:moveTo>
                  <a:lnTo>
                    <a:pt x="0" y="59969"/>
                  </a:lnTo>
                  <a:lnTo>
                    <a:pt x="0" y="79857"/>
                  </a:lnTo>
                  <a:lnTo>
                    <a:pt x="0" y="80568"/>
                  </a:lnTo>
                  <a:lnTo>
                    <a:pt x="0" y="100444"/>
                  </a:lnTo>
                  <a:lnTo>
                    <a:pt x="20586" y="100444"/>
                  </a:lnTo>
                  <a:lnTo>
                    <a:pt x="20586" y="80568"/>
                  </a:lnTo>
                  <a:lnTo>
                    <a:pt x="20586" y="79857"/>
                  </a:lnTo>
                  <a:lnTo>
                    <a:pt x="20586" y="59969"/>
                  </a:lnTo>
                  <a:close/>
                </a:path>
                <a:path w="660400" h="100965">
                  <a:moveTo>
                    <a:pt x="20586" y="19977"/>
                  </a:moveTo>
                  <a:lnTo>
                    <a:pt x="0" y="19977"/>
                  </a:lnTo>
                  <a:lnTo>
                    <a:pt x="0" y="40563"/>
                  </a:lnTo>
                  <a:lnTo>
                    <a:pt x="20586" y="40563"/>
                  </a:lnTo>
                  <a:lnTo>
                    <a:pt x="20586" y="19977"/>
                  </a:lnTo>
                  <a:close/>
                </a:path>
                <a:path w="660400" h="100965">
                  <a:moveTo>
                    <a:pt x="160489" y="19977"/>
                  </a:moveTo>
                  <a:lnTo>
                    <a:pt x="140487" y="19977"/>
                  </a:lnTo>
                  <a:lnTo>
                    <a:pt x="139903" y="19977"/>
                  </a:lnTo>
                  <a:lnTo>
                    <a:pt x="119900" y="19977"/>
                  </a:lnTo>
                  <a:lnTo>
                    <a:pt x="119900" y="40563"/>
                  </a:lnTo>
                  <a:lnTo>
                    <a:pt x="139903" y="40563"/>
                  </a:lnTo>
                  <a:lnTo>
                    <a:pt x="139903" y="59969"/>
                  </a:lnTo>
                  <a:lnTo>
                    <a:pt x="120523" y="59969"/>
                  </a:lnTo>
                  <a:lnTo>
                    <a:pt x="119900" y="59969"/>
                  </a:lnTo>
                  <a:lnTo>
                    <a:pt x="100520" y="59969"/>
                  </a:lnTo>
                  <a:lnTo>
                    <a:pt x="100520" y="39992"/>
                  </a:lnTo>
                  <a:lnTo>
                    <a:pt x="80581" y="39992"/>
                  </a:lnTo>
                  <a:lnTo>
                    <a:pt x="80581" y="19977"/>
                  </a:lnTo>
                  <a:lnTo>
                    <a:pt x="79921" y="19977"/>
                  </a:lnTo>
                  <a:lnTo>
                    <a:pt x="79921" y="40563"/>
                  </a:lnTo>
                  <a:lnTo>
                    <a:pt x="79921" y="59969"/>
                  </a:lnTo>
                  <a:lnTo>
                    <a:pt x="60591" y="59969"/>
                  </a:lnTo>
                  <a:lnTo>
                    <a:pt x="60591" y="40563"/>
                  </a:lnTo>
                  <a:lnTo>
                    <a:pt x="79921" y="40563"/>
                  </a:lnTo>
                  <a:lnTo>
                    <a:pt x="79921" y="19977"/>
                  </a:lnTo>
                  <a:lnTo>
                    <a:pt x="60591" y="19977"/>
                  </a:lnTo>
                  <a:lnTo>
                    <a:pt x="59982" y="19977"/>
                  </a:lnTo>
                  <a:lnTo>
                    <a:pt x="40005" y="19977"/>
                  </a:lnTo>
                  <a:lnTo>
                    <a:pt x="40005" y="39992"/>
                  </a:lnTo>
                  <a:lnTo>
                    <a:pt x="40005" y="100444"/>
                  </a:lnTo>
                  <a:lnTo>
                    <a:pt x="59982" y="100444"/>
                  </a:lnTo>
                  <a:lnTo>
                    <a:pt x="60591" y="100444"/>
                  </a:lnTo>
                  <a:lnTo>
                    <a:pt x="80581" y="100444"/>
                  </a:lnTo>
                  <a:lnTo>
                    <a:pt x="80581" y="80568"/>
                  </a:lnTo>
                  <a:lnTo>
                    <a:pt x="99936" y="80568"/>
                  </a:lnTo>
                  <a:lnTo>
                    <a:pt x="99936" y="100444"/>
                  </a:lnTo>
                  <a:lnTo>
                    <a:pt x="120523" y="100444"/>
                  </a:lnTo>
                  <a:lnTo>
                    <a:pt x="120523" y="80568"/>
                  </a:lnTo>
                  <a:lnTo>
                    <a:pt x="140487" y="80568"/>
                  </a:lnTo>
                  <a:lnTo>
                    <a:pt x="140487" y="60591"/>
                  </a:lnTo>
                  <a:lnTo>
                    <a:pt x="160489" y="60591"/>
                  </a:lnTo>
                  <a:lnTo>
                    <a:pt x="160489" y="40563"/>
                  </a:lnTo>
                  <a:lnTo>
                    <a:pt x="160489" y="39992"/>
                  </a:lnTo>
                  <a:lnTo>
                    <a:pt x="160489" y="19977"/>
                  </a:lnTo>
                  <a:close/>
                </a:path>
                <a:path w="660400" h="100965">
                  <a:moveTo>
                    <a:pt x="220421" y="19977"/>
                  </a:moveTo>
                  <a:lnTo>
                    <a:pt x="199834" y="19977"/>
                  </a:lnTo>
                  <a:lnTo>
                    <a:pt x="199834" y="40563"/>
                  </a:lnTo>
                  <a:lnTo>
                    <a:pt x="220421" y="40563"/>
                  </a:lnTo>
                  <a:lnTo>
                    <a:pt x="220421" y="19977"/>
                  </a:lnTo>
                  <a:close/>
                </a:path>
                <a:path w="660400" h="100965">
                  <a:moveTo>
                    <a:pt x="260426" y="39992"/>
                  </a:moveTo>
                  <a:lnTo>
                    <a:pt x="239839" y="39992"/>
                  </a:lnTo>
                  <a:lnTo>
                    <a:pt x="239839" y="59969"/>
                  </a:lnTo>
                  <a:lnTo>
                    <a:pt x="219837" y="59969"/>
                  </a:lnTo>
                  <a:lnTo>
                    <a:pt x="219837" y="79857"/>
                  </a:lnTo>
                  <a:lnTo>
                    <a:pt x="199834" y="79857"/>
                  </a:lnTo>
                  <a:lnTo>
                    <a:pt x="199834" y="100444"/>
                  </a:lnTo>
                  <a:lnTo>
                    <a:pt x="219837" y="100444"/>
                  </a:lnTo>
                  <a:lnTo>
                    <a:pt x="220421" y="100444"/>
                  </a:lnTo>
                  <a:lnTo>
                    <a:pt x="240423" y="100444"/>
                  </a:lnTo>
                  <a:lnTo>
                    <a:pt x="240423" y="80568"/>
                  </a:lnTo>
                  <a:lnTo>
                    <a:pt x="240423" y="79857"/>
                  </a:lnTo>
                  <a:lnTo>
                    <a:pt x="240423" y="60591"/>
                  </a:lnTo>
                  <a:lnTo>
                    <a:pt x="260426" y="60591"/>
                  </a:lnTo>
                  <a:lnTo>
                    <a:pt x="260426" y="39992"/>
                  </a:lnTo>
                  <a:close/>
                </a:path>
                <a:path w="660400" h="100965">
                  <a:moveTo>
                    <a:pt x="280352" y="0"/>
                  </a:moveTo>
                  <a:lnTo>
                    <a:pt x="260426" y="0"/>
                  </a:lnTo>
                  <a:lnTo>
                    <a:pt x="259765" y="0"/>
                  </a:lnTo>
                  <a:lnTo>
                    <a:pt x="239839" y="0"/>
                  </a:lnTo>
                  <a:lnTo>
                    <a:pt x="239839" y="20586"/>
                  </a:lnTo>
                  <a:lnTo>
                    <a:pt x="259765" y="20586"/>
                  </a:lnTo>
                  <a:lnTo>
                    <a:pt x="260426" y="20586"/>
                  </a:lnTo>
                  <a:lnTo>
                    <a:pt x="280352" y="20586"/>
                  </a:lnTo>
                  <a:lnTo>
                    <a:pt x="280352" y="0"/>
                  </a:lnTo>
                  <a:close/>
                </a:path>
                <a:path w="660400" h="100965">
                  <a:moveTo>
                    <a:pt x="560158" y="79857"/>
                  </a:moveTo>
                  <a:lnTo>
                    <a:pt x="540156" y="79857"/>
                  </a:lnTo>
                  <a:lnTo>
                    <a:pt x="539572" y="79857"/>
                  </a:lnTo>
                  <a:lnTo>
                    <a:pt x="519569" y="79857"/>
                  </a:lnTo>
                  <a:lnTo>
                    <a:pt x="519569" y="100444"/>
                  </a:lnTo>
                  <a:lnTo>
                    <a:pt x="539572" y="100444"/>
                  </a:lnTo>
                  <a:lnTo>
                    <a:pt x="540156" y="100444"/>
                  </a:lnTo>
                  <a:lnTo>
                    <a:pt x="560158" y="100444"/>
                  </a:lnTo>
                  <a:lnTo>
                    <a:pt x="560158" y="79857"/>
                  </a:lnTo>
                  <a:close/>
                </a:path>
                <a:path w="660400" h="100965">
                  <a:moveTo>
                    <a:pt x="560158" y="39992"/>
                  </a:moveTo>
                  <a:lnTo>
                    <a:pt x="560158" y="39992"/>
                  </a:lnTo>
                  <a:lnTo>
                    <a:pt x="500151" y="39992"/>
                  </a:lnTo>
                  <a:lnTo>
                    <a:pt x="500151" y="19977"/>
                  </a:lnTo>
                  <a:lnTo>
                    <a:pt x="499567" y="19977"/>
                  </a:lnTo>
                  <a:lnTo>
                    <a:pt x="499567" y="40563"/>
                  </a:lnTo>
                  <a:lnTo>
                    <a:pt x="499567" y="59969"/>
                  </a:lnTo>
                  <a:lnTo>
                    <a:pt x="480225" y="59969"/>
                  </a:lnTo>
                  <a:lnTo>
                    <a:pt x="480225" y="40563"/>
                  </a:lnTo>
                  <a:lnTo>
                    <a:pt x="499567" y="40563"/>
                  </a:lnTo>
                  <a:lnTo>
                    <a:pt x="499567" y="19977"/>
                  </a:lnTo>
                  <a:lnTo>
                    <a:pt x="480225" y="19977"/>
                  </a:lnTo>
                  <a:lnTo>
                    <a:pt x="480225" y="0"/>
                  </a:lnTo>
                  <a:lnTo>
                    <a:pt x="479564" y="0"/>
                  </a:lnTo>
                  <a:lnTo>
                    <a:pt x="479564" y="60591"/>
                  </a:lnTo>
                  <a:lnTo>
                    <a:pt x="479564" y="79857"/>
                  </a:lnTo>
                  <a:lnTo>
                    <a:pt x="460248" y="79857"/>
                  </a:lnTo>
                  <a:lnTo>
                    <a:pt x="460248" y="60591"/>
                  </a:lnTo>
                  <a:lnTo>
                    <a:pt x="479564" y="60591"/>
                  </a:lnTo>
                  <a:lnTo>
                    <a:pt x="479564" y="0"/>
                  </a:lnTo>
                  <a:lnTo>
                    <a:pt x="460222" y="0"/>
                  </a:lnTo>
                  <a:lnTo>
                    <a:pt x="459638" y="0"/>
                  </a:lnTo>
                  <a:lnTo>
                    <a:pt x="459638" y="20586"/>
                  </a:lnTo>
                  <a:lnTo>
                    <a:pt x="459638" y="39992"/>
                  </a:lnTo>
                  <a:lnTo>
                    <a:pt x="440245" y="39992"/>
                  </a:lnTo>
                  <a:lnTo>
                    <a:pt x="440245" y="20586"/>
                  </a:lnTo>
                  <a:lnTo>
                    <a:pt x="459638" y="20586"/>
                  </a:lnTo>
                  <a:lnTo>
                    <a:pt x="459638" y="0"/>
                  </a:lnTo>
                  <a:lnTo>
                    <a:pt x="440245" y="0"/>
                  </a:lnTo>
                  <a:lnTo>
                    <a:pt x="439635" y="0"/>
                  </a:lnTo>
                  <a:lnTo>
                    <a:pt x="420243" y="0"/>
                  </a:lnTo>
                  <a:lnTo>
                    <a:pt x="419658" y="0"/>
                  </a:lnTo>
                  <a:lnTo>
                    <a:pt x="419658" y="20586"/>
                  </a:lnTo>
                  <a:lnTo>
                    <a:pt x="419658" y="39992"/>
                  </a:lnTo>
                  <a:lnTo>
                    <a:pt x="400265" y="39992"/>
                  </a:lnTo>
                  <a:lnTo>
                    <a:pt x="400265" y="20586"/>
                  </a:lnTo>
                  <a:lnTo>
                    <a:pt x="419658" y="20586"/>
                  </a:lnTo>
                  <a:lnTo>
                    <a:pt x="419658" y="0"/>
                  </a:lnTo>
                  <a:lnTo>
                    <a:pt x="399656" y="0"/>
                  </a:lnTo>
                  <a:lnTo>
                    <a:pt x="399656" y="19977"/>
                  </a:lnTo>
                  <a:lnTo>
                    <a:pt x="380263" y="19977"/>
                  </a:lnTo>
                  <a:lnTo>
                    <a:pt x="380263" y="0"/>
                  </a:lnTo>
                  <a:lnTo>
                    <a:pt x="379679" y="0"/>
                  </a:lnTo>
                  <a:lnTo>
                    <a:pt x="379679" y="20586"/>
                  </a:lnTo>
                  <a:lnTo>
                    <a:pt x="379679" y="39992"/>
                  </a:lnTo>
                  <a:lnTo>
                    <a:pt x="360311" y="39992"/>
                  </a:lnTo>
                  <a:lnTo>
                    <a:pt x="360311" y="20586"/>
                  </a:lnTo>
                  <a:lnTo>
                    <a:pt x="379679" y="20586"/>
                  </a:lnTo>
                  <a:lnTo>
                    <a:pt x="379679" y="0"/>
                  </a:lnTo>
                  <a:lnTo>
                    <a:pt x="359676" y="0"/>
                  </a:lnTo>
                  <a:lnTo>
                    <a:pt x="359676" y="19977"/>
                  </a:lnTo>
                  <a:lnTo>
                    <a:pt x="340309" y="19977"/>
                  </a:lnTo>
                  <a:lnTo>
                    <a:pt x="340309" y="0"/>
                  </a:lnTo>
                  <a:lnTo>
                    <a:pt x="320332" y="0"/>
                  </a:lnTo>
                  <a:lnTo>
                    <a:pt x="319722" y="0"/>
                  </a:lnTo>
                  <a:lnTo>
                    <a:pt x="299745" y="0"/>
                  </a:lnTo>
                  <a:lnTo>
                    <a:pt x="299745" y="20586"/>
                  </a:lnTo>
                  <a:lnTo>
                    <a:pt x="319722" y="20586"/>
                  </a:lnTo>
                  <a:lnTo>
                    <a:pt x="319722" y="40563"/>
                  </a:lnTo>
                  <a:lnTo>
                    <a:pt x="339725" y="40563"/>
                  </a:lnTo>
                  <a:lnTo>
                    <a:pt x="340309" y="40563"/>
                  </a:lnTo>
                  <a:lnTo>
                    <a:pt x="359676" y="40563"/>
                  </a:lnTo>
                  <a:lnTo>
                    <a:pt x="359676" y="59969"/>
                  </a:lnTo>
                  <a:lnTo>
                    <a:pt x="359676" y="60591"/>
                  </a:lnTo>
                  <a:lnTo>
                    <a:pt x="359676" y="79857"/>
                  </a:lnTo>
                  <a:lnTo>
                    <a:pt x="340309" y="79857"/>
                  </a:lnTo>
                  <a:lnTo>
                    <a:pt x="340309" y="59969"/>
                  </a:lnTo>
                  <a:lnTo>
                    <a:pt x="320332" y="59969"/>
                  </a:lnTo>
                  <a:lnTo>
                    <a:pt x="319722" y="59969"/>
                  </a:lnTo>
                  <a:lnTo>
                    <a:pt x="300355" y="59969"/>
                  </a:lnTo>
                  <a:lnTo>
                    <a:pt x="300355" y="39992"/>
                  </a:lnTo>
                  <a:lnTo>
                    <a:pt x="279768" y="39992"/>
                  </a:lnTo>
                  <a:lnTo>
                    <a:pt x="279768" y="100444"/>
                  </a:lnTo>
                  <a:lnTo>
                    <a:pt x="299745" y="100444"/>
                  </a:lnTo>
                  <a:lnTo>
                    <a:pt x="300355" y="100444"/>
                  </a:lnTo>
                  <a:lnTo>
                    <a:pt x="320332" y="100444"/>
                  </a:lnTo>
                  <a:lnTo>
                    <a:pt x="320332" y="80568"/>
                  </a:lnTo>
                  <a:lnTo>
                    <a:pt x="339725" y="80568"/>
                  </a:lnTo>
                  <a:lnTo>
                    <a:pt x="339725" y="100444"/>
                  </a:lnTo>
                  <a:lnTo>
                    <a:pt x="359676" y="100444"/>
                  </a:lnTo>
                  <a:lnTo>
                    <a:pt x="360311" y="100444"/>
                  </a:lnTo>
                  <a:lnTo>
                    <a:pt x="380263" y="100444"/>
                  </a:lnTo>
                  <a:lnTo>
                    <a:pt x="380263" y="80568"/>
                  </a:lnTo>
                  <a:lnTo>
                    <a:pt x="380263" y="79857"/>
                  </a:lnTo>
                  <a:lnTo>
                    <a:pt x="380263" y="60591"/>
                  </a:lnTo>
                  <a:lnTo>
                    <a:pt x="399656" y="60591"/>
                  </a:lnTo>
                  <a:lnTo>
                    <a:pt x="400265" y="60591"/>
                  </a:lnTo>
                  <a:lnTo>
                    <a:pt x="420243" y="60591"/>
                  </a:lnTo>
                  <a:lnTo>
                    <a:pt x="420243" y="40563"/>
                  </a:lnTo>
                  <a:lnTo>
                    <a:pt x="439661" y="40563"/>
                  </a:lnTo>
                  <a:lnTo>
                    <a:pt x="439661" y="59969"/>
                  </a:lnTo>
                  <a:lnTo>
                    <a:pt x="439661" y="60591"/>
                  </a:lnTo>
                  <a:lnTo>
                    <a:pt x="439661" y="79857"/>
                  </a:lnTo>
                  <a:lnTo>
                    <a:pt x="419658" y="79857"/>
                  </a:lnTo>
                  <a:lnTo>
                    <a:pt x="419658" y="100444"/>
                  </a:lnTo>
                  <a:lnTo>
                    <a:pt x="439635" y="100444"/>
                  </a:lnTo>
                  <a:lnTo>
                    <a:pt x="440245" y="100444"/>
                  </a:lnTo>
                  <a:lnTo>
                    <a:pt x="459638" y="100444"/>
                  </a:lnTo>
                  <a:lnTo>
                    <a:pt x="460222" y="100444"/>
                  </a:lnTo>
                  <a:lnTo>
                    <a:pt x="480225" y="100444"/>
                  </a:lnTo>
                  <a:lnTo>
                    <a:pt x="480225" y="80568"/>
                  </a:lnTo>
                  <a:lnTo>
                    <a:pt x="500151" y="80568"/>
                  </a:lnTo>
                  <a:lnTo>
                    <a:pt x="500151" y="60591"/>
                  </a:lnTo>
                  <a:lnTo>
                    <a:pt x="519569" y="60591"/>
                  </a:lnTo>
                  <a:lnTo>
                    <a:pt x="520153" y="60591"/>
                  </a:lnTo>
                  <a:lnTo>
                    <a:pt x="539572" y="60591"/>
                  </a:lnTo>
                  <a:lnTo>
                    <a:pt x="540156" y="60591"/>
                  </a:lnTo>
                  <a:lnTo>
                    <a:pt x="560158" y="60591"/>
                  </a:lnTo>
                  <a:lnTo>
                    <a:pt x="560158" y="39992"/>
                  </a:lnTo>
                  <a:close/>
                </a:path>
                <a:path w="660400" h="100965">
                  <a:moveTo>
                    <a:pt x="660031" y="19977"/>
                  </a:moveTo>
                  <a:lnTo>
                    <a:pt x="640105" y="19977"/>
                  </a:lnTo>
                  <a:lnTo>
                    <a:pt x="639445" y="19977"/>
                  </a:lnTo>
                  <a:lnTo>
                    <a:pt x="620090" y="19977"/>
                  </a:lnTo>
                  <a:lnTo>
                    <a:pt x="620090" y="0"/>
                  </a:lnTo>
                  <a:lnTo>
                    <a:pt x="600087" y="0"/>
                  </a:lnTo>
                  <a:lnTo>
                    <a:pt x="599503" y="0"/>
                  </a:lnTo>
                  <a:lnTo>
                    <a:pt x="579501" y="0"/>
                  </a:lnTo>
                  <a:lnTo>
                    <a:pt x="579501" y="20586"/>
                  </a:lnTo>
                  <a:lnTo>
                    <a:pt x="599503" y="20586"/>
                  </a:lnTo>
                  <a:lnTo>
                    <a:pt x="600087" y="20586"/>
                  </a:lnTo>
                  <a:lnTo>
                    <a:pt x="619518" y="20586"/>
                  </a:lnTo>
                  <a:lnTo>
                    <a:pt x="619518" y="40563"/>
                  </a:lnTo>
                  <a:lnTo>
                    <a:pt x="639445" y="40563"/>
                  </a:lnTo>
                  <a:lnTo>
                    <a:pt x="639445" y="59969"/>
                  </a:lnTo>
                  <a:lnTo>
                    <a:pt x="620090" y="59969"/>
                  </a:lnTo>
                  <a:lnTo>
                    <a:pt x="619518" y="59969"/>
                  </a:lnTo>
                  <a:lnTo>
                    <a:pt x="600087" y="59969"/>
                  </a:lnTo>
                  <a:lnTo>
                    <a:pt x="600087" y="39992"/>
                  </a:lnTo>
                  <a:lnTo>
                    <a:pt x="579501" y="39992"/>
                  </a:lnTo>
                  <a:lnTo>
                    <a:pt x="579501" y="60591"/>
                  </a:lnTo>
                  <a:lnTo>
                    <a:pt x="599503" y="60591"/>
                  </a:lnTo>
                  <a:lnTo>
                    <a:pt x="599503" y="79857"/>
                  </a:lnTo>
                  <a:lnTo>
                    <a:pt x="599503" y="80568"/>
                  </a:lnTo>
                  <a:lnTo>
                    <a:pt x="599503" y="100444"/>
                  </a:lnTo>
                  <a:lnTo>
                    <a:pt x="620090" y="100444"/>
                  </a:lnTo>
                  <a:lnTo>
                    <a:pt x="620090" y="80568"/>
                  </a:lnTo>
                  <a:lnTo>
                    <a:pt x="640105" y="80568"/>
                  </a:lnTo>
                  <a:lnTo>
                    <a:pt x="640105" y="60591"/>
                  </a:lnTo>
                  <a:lnTo>
                    <a:pt x="660031" y="60591"/>
                  </a:lnTo>
                  <a:lnTo>
                    <a:pt x="660031" y="40563"/>
                  </a:lnTo>
                  <a:lnTo>
                    <a:pt x="660031" y="39992"/>
                  </a:lnTo>
                  <a:lnTo>
                    <a:pt x="660031" y="199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719493" y="10100691"/>
              <a:ext cx="660400" cy="121285"/>
            </a:xfrm>
            <a:custGeom>
              <a:avLst/>
              <a:gdLst/>
              <a:ahLst/>
              <a:cxnLst/>
              <a:rect l="l" t="t" r="r" b="b"/>
              <a:pathLst>
                <a:path w="660400" h="121284">
                  <a:moveTo>
                    <a:pt x="40589" y="19977"/>
                  </a:moveTo>
                  <a:lnTo>
                    <a:pt x="20586" y="19977"/>
                  </a:lnTo>
                  <a:lnTo>
                    <a:pt x="19989" y="19977"/>
                  </a:lnTo>
                  <a:lnTo>
                    <a:pt x="0" y="19977"/>
                  </a:lnTo>
                  <a:lnTo>
                    <a:pt x="0" y="39954"/>
                  </a:lnTo>
                  <a:lnTo>
                    <a:pt x="0" y="40563"/>
                  </a:lnTo>
                  <a:lnTo>
                    <a:pt x="0" y="60540"/>
                  </a:lnTo>
                  <a:lnTo>
                    <a:pt x="19989" y="60540"/>
                  </a:lnTo>
                  <a:lnTo>
                    <a:pt x="20586" y="60540"/>
                  </a:lnTo>
                  <a:lnTo>
                    <a:pt x="40589" y="60540"/>
                  </a:lnTo>
                  <a:lnTo>
                    <a:pt x="40589" y="40563"/>
                  </a:lnTo>
                  <a:lnTo>
                    <a:pt x="40589" y="39954"/>
                  </a:lnTo>
                  <a:lnTo>
                    <a:pt x="40589" y="19977"/>
                  </a:lnTo>
                  <a:close/>
                </a:path>
                <a:path w="660400" h="121284">
                  <a:moveTo>
                    <a:pt x="60591" y="80048"/>
                  </a:moveTo>
                  <a:lnTo>
                    <a:pt x="40589" y="80048"/>
                  </a:lnTo>
                  <a:lnTo>
                    <a:pt x="40005" y="80048"/>
                  </a:lnTo>
                  <a:lnTo>
                    <a:pt x="19989" y="80048"/>
                  </a:lnTo>
                  <a:lnTo>
                    <a:pt x="19989" y="100647"/>
                  </a:lnTo>
                  <a:lnTo>
                    <a:pt x="40005" y="100647"/>
                  </a:lnTo>
                  <a:lnTo>
                    <a:pt x="40589" y="100647"/>
                  </a:lnTo>
                  <a:lnTo>
                    <a:pt x="60591" y="100647"/>
                  </a:lnTo>
                  <a:lnTo>
                    <a:pt x="60591" y="80048"/>
                  </a:lnTo>
                  <a:close/>
                </a:path>
                <a:path w="660400" h="121284">
                  <a:moveTo>
                    <a:pt x="580085" y="59969"/>
                  </a:moveTo>
                  <a:lnTo>
                    <a:pt x="560158" y="59969"/>
                  </a:lnTo>
                  <a:lnTo>
                    <a:pt x="559498" y="59969"/>
                  </a:lnTo>
                  <a:lnTo>
                    <a:pt x="540156" y="59969"/>
                  </a:lnTo>
                  <a:lnTo>
                    <a:pt x="540156" y="39954"/>
                  </a:lnTo>
                  <a:lnTo>
                    <a:pt x="539572" y="39954"/>
                  </a:lnTo>
                  <a:lnTo>
                    <a:pt x="539572" y="60540"/>
                  </a:lnTo>
                  <a:lnTo>
                    <a:pt x="539572" y="80048"/>
                  </a:lnTo>
                  <a:lnTo>
                    <a:pt x="520153" y="80048"/>
                  </a:lnTo>
                  <a:lnTo>
                    <a:pt x="520153" y="60540"/>
                  </a:lnTo>
                  <a:lnTo>
                    <a:pt x="539572" y="60540"/>
                  </a:lnTo>
                  <a:lnTo>
                    <a:pt x="539572" y="39954"/>
                  </a:lnTo>
                  <a:lnTo>
                    <a:pt x="520153" y="39954"/>
                  </a:lnTo>
                  <a:lnTo>
                    <a:pt x="520153" y="19977"/>
                  </a:lnTo>
                  <a:lnTo>
                    <a:pt x="499567" y="19977"/>
                  </a:lnTo>
                  <a:lnTo>
                    <a:pt x="499567" y="39954"/>
                  </a:lnTo>
                  <a:lnTo>
                    <a:pt x="480225" y="39954"/>
                  </a:lnTo>
                  <a:lnTo>
                    <a:pt x="480225" y="19977"/>
                  </a:lnTo>
                  <a:lnTo>
                    <a:pt x="459638" y="19977"/>
                  </a:lnTo>
                  <a:lnTo>
                    <a:pt x="459638" y="39954"/>
                  </a:lnTo>
                  <a:lnTo>
                    <a:pt x="459638" y="40563"/>
                  </a:lnTo>
                  <a:lnTo>
                    <a:pt x="459638" y="60540"/>
                  </a:lnTo>
                  <a:lnTo>
                    <a:pt x="479564" y="60540"/>
                  </a:lnTo>
                  <a:lnTo>
                    <a:pt x="480225" y="60540"/>
                  </a:lnTo>
                  <a:lnTo>
                    <a:pt x="499567" y="60540"/>
                  </a:lnTo>
                  <a:lnTo>
                    <a:pt x="499567" y="80048"/>
                  </a:lnTo>
                  <a:lnTo>
                    <a:pt x="440245" y="80048"/>
                  </a:lnTo>
                  <a:lnTo>
                    <a:pt x="440245" y="60540"/>
                  </a:lnTo>
                  <a:lnTo>
                    <a:pt x="440245" y="59969"/>
                  </a:lnTo>
                  <a:lnTo>
                    <a:pt x="440245" y="39954"/>
                  </a:lnTo>
                  <a:lnTo>
                    <a:pt x="420243" y="39954"/>
                  </a:lnTo>
                  <a:lnTo>
                    <a:pt x="420243" y="19977"/>
                  </a:lnTo>
                  <a:lnTo>
                    <a:pt x="399656" y="19977"/>
                  </a:lnTo>
                  <a:lnTo>
                    <a:pt x="399656" y="39954"/>
                  </a:lnTo>
                  <a:lnTo>
                    <a:pt x="399656" y="40563"/>
                  </a:lnTo>
                  <a:lnTo>
                    <a:pt x="399656" y="59969"/>
                  </a:lnTo>
                  <a:lnTo>
                    <a:pt x="380263" y="59969"/>
                  </a:lnTo>
                  <a:lnTo>
                    <a:pt x="380263" y="39954"/>
                  </a:lnTo>
                  <a:lnTo>
                    <a:pt x="379679" y="39954"/>
                  </a:lnTo>
                  <a:lnTo>
                    <a:pt x="379679" y="60540"/>
                  </a:lnTo>
                  <a:lnTo>
                    <a:pt x="379679" y="80048"/>
                  </a:lnTo>
                  <a:lnTo>
                    <a:pt x="360311" y="80048"/>
                  </a:lnTo>
                  <a:lnTo>
                    <a:pt x="360311" y="60540"/>
                  </a:lnTo>
                  <a:lnTo>
                    <a:pt x="379679" y="60540"/>
                  </a:lnTo>
                  <a:lnTo>
                    <a:pt x="379679" y="39954"/>
                  </a:lnTo>
                  <a:lnTo>
                    <a:pt x="360311" y="39954"/>
                  </a:lnTo>
                  <a:lnTo>
                    <a:pt x="360311" y="19977"/>
                  </a:lnTo>
                  <a:lnTo>
                    <a:pt x="339725" y="19977"/>
                  </a:lnTo>
                  <a:lnTo>
                    <a:pt x="339725" y="39954"/>
                  </a:lnTo>
                  <a:lnTo>
                    <a:pt x="339725" y="40563"/>
                  </a:lnTo>
                  <a:lnTo>
                    <a:pt x="339725" y="59969"/>
                  </a:lnTo>
                  <a:lnTo>
                    <a:pt x="320332" y="59969"/>
                  </a:lnTo>
                  <a:lnTo>
                    <a:pt x="320332" y="39954"/>
                  </a:lnTo>
                  <a:lnTo>
                    <a:pt x="300355" y="39954"/>
                  </a:lnTo>
                  <a:lnTo>
                    <a:pt x="300355" y="19977"/>
                  </a:lnTo>
                  <a:lnTo>
                    <a:pt x="299745" y="19977"/>
                  </a:lnTo>
                  <a:lnTo>
                    <a:pt x="299745" y="60540"/>
                  </a:lnTo>
                  <a:lnTo>
                    <a:pt x="299745" y="80048"/>
                  </a:lnTo>
                  <a:lnTo>
                    <a:pt x="280352" y="80048"/>
                  </a:lnTo>
                  <a:lnTo>
                    <a:pt x="280352" y="60540"/>
                  </a:lnTo>
                  <a:lnTo>
                    <a:pt x="299745" y="60540"/>
                  </a:lnTo>
                  <a:lnTo>
                    <a:pt x="299745" y="19977"/>
                  </a:lnTo>
                  <a:lnTo>
                    <a:pt x="279768" y="19977"/>
                  </a:lnTo>
                  <a:lnTo>
                    <a:pt x="279768" y="39954"/>
                  </a:lnTo>
                  <a:lnTo>
                    <a:pt x="260426" y="39954"/>
                  </a:lnTo>
                  <a:lnTo>
                    <a:pt x="260426" y="19977"/>
                  </a:lnTo>
                  <a:lnTo>
                    <a:pt x="259765" y="19977"/>
                  </a:lnTo>
                  <a:lnTo>
                    <a:pt x="259765" y="60540"/>
                  </a:lnTo>
                  <a:lnTo>
                    <a:pt x="259765" y="80048"/>
                  </a:lnTo>
                  <a:lnTo>
                    <a:pt x="240423" y="80048"/>
                  </a:lnTo>
                  <a:lnTo>
                    <a:pt x="240423" y="60540"/>
                  </a:lnTo>
                  <a:lnTo>
                    <a:pt x="259765" y="60540"/>
                  </a:lnTo>
                  <a:lnTo>
                    <a:pt x="259765" y="19977"/>
                  </a:lnTo>
                  <a:lnTo>
                    <a:pt x="159905" y="19977"/>
                  </a:lnTo>
                  <a:lnTo>
                    <a:pt x="159905" y="39954"/>
                  </a:lnTo>
                  <a:lnTo>
                    <a:pt x="140487" y="39954"/>
                  </a:lnTo>
                  <a:lnTo>
                    <a:pt x="140487" y="19977"/>
                  </a:lnTo>
                  <a:lnTo>
                    <a:pt x="139903" y="19977"/>
                  </a:lnTo>
                  <a:lnTo>
                    <a:pt x="139903" y="40563"/>
                  </a:lnTo>
                  <a:lnTo>
                    <a:pt x="139903" y="59969"/>
                  </a:lnTo>
                  <a:lnTo>
                    <a:pt x="120523" y="59969"/>
                  </a:lnTo>
                  <a:lnTo>
                    <a:pt x="120523" y="40563"/>
                  </a:lnTo>
                  <a:lnTo>
                    <a:pt x="139903" y="40563"/>
                  </a:lnTo>
                  <a:lnTo>
                    <a:pt x="139903" y="19977"/>
                  </a:lnTo>
                  <a:lnTo>
                    <a:pt x="120523" y="19977"/>
                  </a:lnTo>
                  <a:lnTo>
                    <a:pt x="119900" y="19977"/>
                  </a:lnTo>
                  <a:lnTo>
                    <a:pt x="119900" y="60540"/>
                  </a:lnTo>
                  <a:lnTo>
                    <a:pt x="119900" y="80048"/>
                  </a:lnTo>
                  <a:lnTo>
                    <a:pt x="100520" y="80048"/>
                  </a:lnTo>
                  <a:lnTo>
                    <a:pt x="100520" y="60540"/>
                  </a:lnTo>
                  <a:lnTo>
                    <a:pt x="119900" y="60540"/>
                  </a:lnTo>
                  <a:lnTo>
                    <a:pt x="119900" y="19977"/>
                  </a:lnTo>
                  <a:lnTo>
                    <a:pt x="99936" y="19977"/>
                  </a:lnTo>
                  <a:lnTo>
                    <a:pt x="99936" y="39954"/>
                  </a:lnTo>
                  <a:lnTo>
                    <a:pt x="99936" y="40563"/>
                  </a:lnTo>
                  <a:lnTo>
                    <a:pt x="99936" y="59969"/>
                  </a:lnTo>
                  <a:lnTo>
                    <a:pt x="79921" y="59969"/>
                  </a:lnTo>
                  <a:lnTo>
                    <a:pt x="79921" y="80048"/>
                  </a:lnTo>
                  <a:lnTo>
                    <a:pt x="79921" y="80556"/>
                  </a:lnTo>
                  <a:lnTo>
                    <a:pt x="79921" y="100647"/>
                  </a:lnTo>
                  <a:lnTo>
                    <a:pt x="99936" y="100647"/>
                  </a:lnTo>
                  <a:lnTo>
                    <a:pt x="100520" y="100647"/>
                  </a:lnTo>
                  <a:lnTo>
                    <a:pt x="120523" y="100647"/>
                  </a:lnTo>
                  <a:lnTo>
                    <a:pt x="120523" y="80556"/>
                  </a:lnTo>
                  <a:lnTo>
                    <a:pt x="139903" y="80556"/>
                  </a:lnTo>
                  <a:lnTo>
                    <a:pt x="140487" y="80556"/>
                  </a:lnTo>
                  <a:lnTo>
                    <a:pt x="160489" y="80556"/>
                  </a:lnTo>
                  <a:lnTo>
                    <a:pt x="160489" y="60540"/>
                  </a:lnTo>
                  <a:lnTo>
                    <a:pt x="180492" y="60540"/>
                  </a:lnTo>
                  <a:lnTo>
                    <a:pt x="180492" y="40563"/>
                  </a:lnTo>
                  <a:lnTo>
                    <a:pt x="199834" y="40563"/>
                  </a:lnTo>
                  <a:lnTo>
                    <a:pt x="200418" y="40563"/>
                  </a:lnTo>
                  <a:lnTo>
                    <a:pt x="219837" y="40563"/>
                  </a:lnTo>
                  <a:lnTo>
                    <a:pt x="219837" y="59969"/>
                  </a:lnTo>
                  <a:lnTo>
                    <a:pt x="219837" y="60540"/>
                  </a:lnTo>
                  <a:lnTo>
                    <a:pt x="219837" y="80048"/>
                  </a:lnTo>
                  <a:lnTo>
                    <a:pt x="199834" y="80048"/>
                  </a:lnTo>
                  <a:lnTo>
                    <a:pt x="199834" y="100647"/>
                  </a:lnTo>
                  <a:lnTo>
                    <a:pt x="220421" y="100647"/>
                  </a:lnTo>
                  <a:lnTo>
                    <a:pt x="220421" y="80556"/>
                  </a:lnTo>
                  <a:lnTo>
                    <a:pt x="239839" y="80556"/>
                  </a:lnTo>
                  <a:lnTo>
                    <a:pt x="239839" y="100647"/>
                  </a:lnTo>
                  <a:lnTo>
                    <a:pt x="260426" y="100647"/>
                  </a:lnTo>
                  <a:lnTo>
                    <a:pt x="260426" y="80556"/>
                  </a:lnTo>
                  <a:lnTo>
                    <a:pt x="279768" y="80556"/>
                  </a:lnTo>
                  <a:lnTo>
                    <a:pt x="279768" y="100647"/>
                  </a:lnTo>
                  <a:lnTo>
                    <a:pt x="299745" y="100647"/>
                  </a:lnTo>
                  <a:lnTo>
                    <a:pt x="300355" y="100647"/>
                  </a:lnTo>
                  <a:lnTo>
                    <a:pt x="319722" y="100647"/>
                  </a:lnTo>
                  <a:lnTo>
                    <a:pt x="320332" y="100647"/>
                  </a:lnTo>
                  <a:lnTo>
                    <a:pt x="340309" y="100647"/>
                  </a:lnTo>
                  <a:lnTo>
                    <a:pt x="340309" y="80556"/>
                  </a:lnTo>
                  <a:lnTo>
                    <a:pt x="359676" y="80556"/>
                  </a:lnTo>
                  <a:lnTo>
                    <a:pt x="359676" y="100647"/>
                  </a:lnTo>
                  <a:lnTo>
                    <a:pt x="380263" y="100647"/>
                  </a:lnTo>
                  <a:lnTo>
                    <a:pt x="380263" y="80556"/>
                  </a:lnTo>
                  <a:lnTo>
                    <a:pt x="399656" y="80556"/>
                  </a:lnTo>
                  <a:lnTo>
                    <a:pt x="400265" y="80556"/>
                  </a:lnTo>
                  <a:lnTo>
                    <a:pt x="419658" y="80556"/>
                  </a:lnTo>
                  <a:lnTo>
                    <a:pt x="419658" y="100647"/>
                  </a:lnTo>
                  <a:lnTo>
                    <a:pt x="439635" y="100647"/>
                  </a:lnTo>
                  <a:lnTo>
                    <a:pt x="500151" y="100647"/>
                  </a:lnTo>
                  <a:lnTo>
                    <a:pt x="500151" y="80556"/>
                  </a:lnTo>
                  <a:lnTo>
                    <a:pt x="519569" y="80556"/>
                  </a:lnTo>
                  <a:lnTo>
                    <a:pt x="519569" y="100647"/>
                  </a:lnTo>
                  <a:lnTo>
                    <a:pt x="540156" y="100647"/>
                  </a:lnTo>
                  <a:lnTo>
                    <a:pt x="540156" y="80556"/>
                  </a:lnTo>
                  <a:lnTo>
                    <a:pt x="559498" y="80556"/>
                  </a:lnTo>
                  <a:lnTo>
                    <a:pt x="560158" y="80556"/>
                  </a:lnTo>
                  <a:lnTo>
                    <a:pt x="580085" y="80556"/>
                  </a:lnTo>
                  <a:lnTo>
                    <a:pt x="580085" y="59969"/>
                  </a:lnTo>
                  <a:close/>
                </a:path>
                <a:path w="660400" h="121284">
                  <a:moveTo>
                    <a:pt x="580085" y="19977"/>
                  </a:moveTo>
                  <a:lnTo>
                    <a:pt x="559498" y="19977"/>
                  </a:lnTo>
                  <a:lnTo>
                    <a:pt x="559498" y="40563"/>
                  </a:lnTo>
                  <a:lnTo>
                    <a:pt x="580085" y="40563"/>
                  </a:lnTo>
                  <a:lnTo>
                    <a:pt x="580085" y="19977"/>
                  </a:lnTo>
                  <a:close/>
                </a:path>
                <a:path w="660400" h="121284">
                  <a:moveTo>
                    <a:pt x="643966" y="100685"/>
                  </a:moveTo>
                  <a:lnTo>
                    <a:pt x="623379" y="100685"/>
                  </a:lnTo>
                  <a:lnTo>
                    <a:pt x="623379" y="121285"/>
                  </a:lnTo>
                  <a:lnTo>
                    <a:pt x="643966" y="121285"/>
                  </a:lnTo>
                  <a:lnTo>
                    <a:pt x="643966" y="100685"/>
                  </a:lnTo>
                  <a:close/>
                </a:path>
                <a:path w="660400" h="121284">
                  <a:moveTo>
                    <a:pt x="660031" y="0"/>
                  </a:moveTo>
                  <a:lnTo>
                    <a:pt x="660031" y="0"/>
                  </a:lnTo>
                  <a:lnTo>
                    <a:pt x="599503" y="0"/>
                  </a:lnTo>
                  <a:lnTo>
                    <a:pt x="599503" y="19977"/>
                  </a:lnTo>
                  <a:lnTo>
                    <a:pt x="599503" y="20586"/>
                  </a:lnTo>
                  <a:lnTo>
                    <a:pt x="599503" y="40563"/>
                  </a:lnTo>
                  <a:lnTo>
                    <a:pt x="620090" y="40563"/>
                  </a:lnTo>
                  <a:lnTo>
                    <a:pt x="620090" y="20586"/>
                  </a:lnTo>
                  <a:lnTo>
                    <a:pt x="639445" y="20586"/>
                  </a:lnTo>
                  <a:lnTo>
                    <a:pt x="639445" y="39954"/>
                  </a:lnTo>
                  <a:lnTo>
                    <a:pt x="639445" y="40563"/>
                  </a:lnTo>
                  <a:lnTo>
                    <a:pt x="639445" y="59969"/>
                  </a:lnTo>
                  <a:lnTo>
                    <a:pt x="620090" y="59969"/>
                  </a:lnTo>
                  <a:lnTo>
                    <a:pt x="619518" y="59969"/>
                  </a:lnTo>
                  <a:lnTo>
                    <a:pt x="599503" y="59969"/>
                  </a:lnTo>
                  <a:lnTo>
                    <a:pt x="599503" y="80556"/>
                  </a:lnTo>
                  <a:lnTo>
                    <a:pt x="619518" y="80556"/>
                  </a:lnTo>
                  <a:lnTo>
                    <a:pt x="620090" y="80556"/>
                  </a:lnTo>
                  <a:lnTo>
                    <a:pt x="640105" y="80556"/>
                  </a:lnTo>
                  <a:lnTo>
                    <a:pt x="640105" y="60540"/>
                  </a:lnTo>
                  <a:lnTo>
                    <a:pt x="660031" y="60540"/>
                  </a:lnTo>
                  <a:lnTo>
                    <a:pt x="660031" y="40563"/>
                  </a:lnTo>
                  <a:lnTo>
                    <a:pt x="660031" y="39954"/>
                  </a:lnTo>
                  <a:lnTo>
                    <a:pt x="660031" y="20586"/>
                  </a:lnTo>
                  <a:lnTo>
                    <a:pt x="660031" y="19977"/>
                  </a:lnTo>
                  <a:lnTo>
                    <a:pt x="6600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719493" y="10180739"/>
              <a:ext cx="660400" cy="120650"/>
            </a:xfrm>
            <a:custGeom>
              <a:avLst/>
              <a:gdLst/>
              <a:ahLst/>
              <a:cxnLst/>
              <a:rect l="l" t="t" r="r" b="b"/>
              <a:pathLst>
                <a:path w="660400" h="120650">
                  <a:moveTo>
                    <a:pt x="20586" y="40005"/>
                  </a:moveTo>
                  <a:lnTo>
                    <a:pt x="0" y="40005"/>
                  </a:lnTo>
                  <a:lnTo>
                    <a:pt x="0" y="59791"/>
                  </a:lnTo>
                  <a:lnTo>
                    <a:pt x="0" y="60591"/>
                  </a:lnTo>
                  <a:lnTo>
                    <a:pt x="0" y="120370"/>
                  </a:lnTo>
                  <a:lnTo>
                    <a:pt x="20586" y="120370"/>
                  </a:lnTo>
                  <a:lnTo>
                    <a:pt x="20586" y="59791"/>
                  </a:lnTo>
                  <a:lnTo>
                    <a:pt x="20586" y="40005"/>
                  </a:lnTo>
                  <a:close/>
                </a:path>
                <a:path w="660400" h="120650">
                  <a:moveTo>
                    <a:pt x="100520" y="19926"/>
                  </a:moveTo>
                  <a:lnTo>
                    <a:pt x="79921" y="19926"/>
                  </a:lnTo>
                  <a:lnTo>
                    <a:pt x="79921" y="40005"/>
                  </a:lnTo>
                  <a:lnTo>
                    <a:pt x="60591" y="40005"/>
                  </a:lnTo>
                  <a:lnTo>
                    <a:pt x="59982" y="40005"/>
                  </a:lnTo>
                  <a:lnTo>
                    <a:pt x="40005" y="40005"/>
                  </a:lnTo>
                  <a:lnTo>
                    <a:pt x="40005" y="59791"/>
                  </a:lnTo>
                  <a:lnTo>
                    <a:pt x="40005" y="120370"/>
                  </a:lnTo>
                  <a:lnTo>
                    <a:pt x="60591" y="120370"/>
                  </a:lnTo>
                  <a:lnTo>
                    <a:pt x="60591" y="100444"/>
                  </a:lnTo>
                  <a:lnTo>
                    <a:pt x="60591" y="99783"/>
                  </a:lnTo>
                  <a:lnTo>
                    <a:pt x="60591" y="80378"/>
                  </a:lnTo>
                  <a:lnTo>
                    <a:pt x="80581" y="80378"/>
                  </a:lnTo>
                  <a:lnTo>
                    <a:pt x="80581" y="60591"/>
                  </a:lnTo>
                  <a:lnTo>
                    <a:pt x="100520" y="60591"/>
                  </a:lnTo>
                  <a:lnTo>
                    <a:pt x="100520" y="40513"/>
                  </a:lnTo>
                  <a:lnTo>
                    <a:pt x="100520" y="40005"/>
                  </a:lnTo>
                  <a:lnTo>
                    <a:pt x="100520" y="19926"/>
                  </a:lnTo>
                  <a:close/>
                </a:path>
                <a:path w="660400" h="120650">
                  <a:moveTo>
                    <a:pt x="320332" y="19926"/>
                  </a:moveTo>
                  <a:lnTo>
                    <a:pt x="299745" y="19926"/>
                  </a:lnTo>
                  <a:lnTo>
                    <a:pt x="299745" y="40005"/>
                  </a:lnTo>
                  <a:lnTo>
                    <a:pt x="280352" y="40005"/>
                  </a:lnTo>
                  <a:lnTo>
                    <a:pt x="280352" y="19926"/>
                  </a:lnTo>
                  <a:lnTo>
                    <a:pt x="260426" y="19926"/>
                  </a:lnTo>
                  <a:lnTo>
                    <a:pt x="259765" y="19926"/>
                  </a:lnTo>
                  <a:lnTo>
                    <a:pt x="239839" y="19926"/>
                  </a:lnTo>
                  <a:lnTo>
                    <a:pt x="239839" y="40005"/>
                  </a:lnTo>
                  <a:lnTo>
                    <a:pt x="219837" y="40005"/>
                  </a:lnTo>
                  <a:lnTo>
                    <a:pt x="219837" y="59791"/>
                  </a:lnTo>
                  <a:lnTo>
                    <a:pt x="199834" y="59791"/>
                  </a:lnTo>
                  <a:lnTo>
                    <a:pt x="199834" y="79857"/>
                  </a:lnTo>
                  <a:lnTo>
                    <a:pt x="180492" y="79857"/>
                  </a:lnTo>
                  <a:lnTo>
                    <a:pt x="180492" y="60591"/>
                  </a:lnTo>
                  <a:lnTo>
                    <a:pt x="180492" y="59791"/>
                  </a:lnTo>
                  <a:lnTo>
                    <a:pt x="180492" y="40513"/>
                  </a:lnTo>
                  <a:lnTo>
                    <a:pt x="200418" y="40513"/>
                  </a:lnTo>
                  <a:lnTo>
                    <a:pt x="200418" y="19926"/>
                  </a:lnTo>
                  <a:lnTo>
                    <a:pt x="180492" y="19926"/>
                  </a:lnTo>
                  <a:lnTo>
                    <a:pt x="179832" y="19926"/>
                  </a:lnTo>
                  <a:lnTo>
                    <a:pt x="159905" y="19926"/>
                  </a:lnTo>
                  <a:lnTo>
                    <a:pt x="159905" y="40005"/>
                  </a:lnTo>
                  <a:lnTo>
                    <a:pt x="140487" y="40005"/>
                  </a:lnTo>
                  <a:lnTo>
                    <a:pt x="140487" y="19926"/>
                  </a:lnTo>
                  <a:lnTo>
                    <a:pt x="119900" y="19926"/>
                  </a:lnTo>
                  <a:lnTo>
                    <a:pt x="119900" y="40513"/>
                  </a:lnTo>
                  <a:lnTo>
                    <a:pt x="139903" y="40513"/>
                  </a:lnTo>
                  <a:lnTo>
                    <a:pt x="139903" y="59791"/>
                  </a:lnTo>
                  <a:lnTo>
                    <a:pt x="119900" y="59791"/>
                  </a:lnTo>
                  <a:lnTo>
                    <a:pt x="119900" y="79857"/>
                  </a:lnTo>
                  <a:lnTo>
                    <a:pt x="99936" y="79857"/>
                  </a:lnTo>
                  <a:lnTo>
                    <a:pt x="99936" y="99783"/>
                  </a:lnTo>
                  <a:lnTo>
                    <a:pt x="79921" y="99783"/>
                  </a:lnTo>
                  <a:lnTo>
                    <a:pt x="79921" y="120370"/>
                  </a:lnTo>
                  <a:lnTo>
                    <a:pt x="100520" y="120370"/>
                  </a:lnTo>
                  <a:lnTo>
                    <a:pt x="100520" y="100444"/>
                  </a:lnTo>
                  <a:lnTo>
                    <a:pt x="119900" y="100444"/>
                  </a:lnTo>
                  <a:lnTo>
                    <a:pt x="119900" y="120370"/>
                  </a:lnTo>
                  <a:lnTo>
                    <a:pt x="140487" y="120370"/>
                  </a:lnTo>
                  <a:lnTo>
                    <a:pt x="140487" y="99783"/>
                  </a:lnTo>
                  <a:lnTo>
                    <a:pt x="120523" y="99783"/>
                  </a:lnTo>
                  <a:lnTo>
                    <a:pt x="120523" y="80378"/>
                  </a:lnTo>
                  <a:lnTo>
                    <a:pt x="140487" y="80378"/>
                  </a:lnTo>
                  <a:lnTo>
                    <a:pt x="140487" y="60591"/>
                  </a:lnTo>
                  <a:lnTo>
                    <a:pt x="159905" y="60591"/>
                  </a:lnTo>
                  <a:lnTo>
                    <a:pt x="159905" y="80378"/>
                  </a:lnTo>
                  <a:lnTo>
                    <a:pt x="179832" y="80378"/>
                  </a:lnTo>
                  <a:lnTo>
                    <a:pt x="179832" y="100444"/>
                  </a:lnTo>
                  <a:lnTo>
                    <a:pt x="199834" y="100444"/>
                  </a:lnTo>
                  <a:lnTo>
                    <a:pt x="200418" y="100444"/>
                  </a:lnTo>
                  <a:lnTo>
                    <a:pt x="220421" y="100444"/>
                  </a:lnTo>
                  <a:lnTo>
                    <a:pt x="220421" y="80378"/>
                  </a:lnTo>
                  <a:lnTo>
                    <a:pt x="240423" y="80378"/>
                  </a:lnTo>
                  <a:lnTo>
                    <a:pt x="240423" y="60591"/>
                  </a:lnTo>
                  <a:lnTo>
                    <a:pt x="240423" y="59791"/>
                  </a:lnTo>
                  <a:lnTo>
                    <a:pt x="240423" y="40513"/>
                  </a:lnTo>
                  <a:lnTo>
                    <a:pt x="259765" y="40513"/>
                  </a:lnTo>
                  <a:lnTo>
                    <a:pt x="259765" y="59791"/>
                  </a:lnTo>
                  <a:lnTo>
                    <a:pt x="259765" y="60591"/>
                  </a:lnTo>
                  <a:lnTo>
                    <a:pt x="259765" y="79857"/>
                  </a:lnTo>
                  <a:lnTo>
                    <a:pt x="259765" y="80378"/>
                  </a:lnTo>
                  <a:lnTo>
                    <a:pt x="259765" y="100444"/>
                  </a:lnTo>
                  <a:lnTo>
                    <a:pt x="280352" y="100444"/>
                  </a:lnTo>
                  <a:lnTo>
                    <a:pt x="280352" y="80378"/>
                  </a:lnTo>
                  <a:lnTo>
                    <a:pt x="280352" y="79857"/>
                  </a:lnTo>
                  <a:lnTo>
                    <a:pt x="280352" y="60591"/>
                  </a:lnTo>
                  <a:lnTo>
                    <a:pt x="299745" y="60591"/>
                  </a:lnTo>
                  <a:lnTo>
                    <a:pt x="300355" y="60591"/>
                  </a:lnTo>
                  <a:lnTo>
                    <a:pt x="320332" y="60591"/>
                  </a:lnTo>
                  <a:lnTo>
                    <a:pt x="320332" y="40513"/>
                  </a:lnTo>
                  <a:lnTo>
                    <a:pt x="320332" y="40005"/>
                  </a:lnTo>
                  <a:lnTo>
                    <a:pt x="320332" y="19926"/>
                  </a:lnTo>
                  <a:close/>
                </a:path>
                <a:path w="660400" h="120650">
                  <a:moveTo>
                    <a:pt x="340309" y="79857"/>
                  </a:moveTo>
                  <a:lnTo>
                    <a:pt x="320332" y="79857"/>
                  </a:lnTo>
                  <a:lnTo>
                    <a:pt x="319722" y="79857"/>
                  </a:lnTo>
                  <a:lnTo>
                    <a:pt x="299745" y="79857"/>
                  </a:lnTo>
                  <a:lnTo>
                    <a:pt x="299745" y="100444"/>
                  </a:lnTo>
                  <a:lnTo>
                    <a:pt x="319722" y="100444"/>
                  </a:lnTo>
                  <a:lnTo>
                    <a:pt x="320332" y="100444"/>
                  </a:lnTo>
                  <a:lnTo>
                    <a:pt x="340309" y="100444"/>
                  </a:lnTo>
                  <a:lnTo>
                    <a:pt x="340309" y="79857"/>
                  </a:lnTo>
                  <a:close/>
                </a:path>
                <a:path w="660400" h="120650">
                  <a:moveTo>
                    <a:pt x="460222" y="19926"/>
                  </a:moveTo>
                  <a:lnTo>
                    <a:pt x="439635" y="19926"/>
                  </a:lnTo>
                  <a:lnTo>
                    <a:pt x="439635" y="40513"/>
                  </a:lnTo>
                  <a:lnTo>
                    <a:pt x="460222" y="40513"/>
                  </a:lnTo>
                  <a:lnTo>
                    <a:pt x="460222" y="19926"/>
                  </a:lnTo>
                  <a:close/>
                </a:path>
                <a:path w="660400" h="120650">
                  <a:moveTo>
                    <a:pt x="460248" y="79857"/>
                  </a:moveTo>
                  <a:lnTo>
                    <a:pt x="440194" y="79857"/>
                  </a:lnTo>
                  <a:lnTo>
                    <a:pt x="439661" y="79857"/>
                  </a:lnTo>
                  <a:lnTo>
                    <a:pt x="420243" y="79857"/>
                  </a:lnTo>
                  <a:lnTo>
                    <a:pt x="420243" y="60591"/>
                  </a:lnTo>
                  <a:lnTo>
                    <a:pt x="420243" y="59791"/>
                  </a:lnTo>
                  <a:lnTo>
                    <a:pt x="420243" y="40005"/>
                  </a:lnTo>
                  <a:lnTo>
                    <a:pt x="400265" y="40005"/>
                  </a:lnTo>
                  <a:lnTo>
                    <a:pt x="400265" y="19926"/>
                  </a:lnTo>
                  <a:lnTo>
                    <a:pt x="379679" y="19926"/>
                  </a:lnTo>
                  <a:lnTo>
                    <a:pt x="379679" y="40005"/>
                  </a:lnTo>
                  <a:lnTo>
                    <a:pt x="360311" y="40005"/>
                  </a:lnTo>
                  <a:lnTo>
                    <a:pt x="360311" y="19926"/>
                  </a:lnTo>
                  <a:lnTo>
                    <a:pt x="339725" y="19926"/>
                  </a:lnTo>
                  <a:lnTo>
                    <a:pt x="339725" y="40005"/>
                  </a:lnTo>
                  <a:lnTo>
                    <a:pt x="339725" y="40513"/>
                  </a:lnTo>
                  <a:lnTo>
                    <a:pt x="339725" y="60591"/>
                  </a:lnTo>
                  <a:lnTo>
                    <a:pt x="359676" y="60591"/>
                  </a:lnTo>
                  <a:lnTo>
                    <a:pt x="359676" y="80378"/>
                  </a:lnTo>
                  <a:lnTo>
                    <a:pt x="379679" y="80378"/>
                  </a:lnTo>
                  <a:lnTo>
                    <a:pt x="379679" y="100444"/>
                  </a:lnTo>
                  <a:lnTo>
                    <a:pt x="399656" y="100444"/>
                  </a:lnTo>
                  <a:lnTo>
                    <a:pt x="460248" y="100444"/>
                  </a:lnTo>
                  <a:lnTo>
                    <a:pt x="460248" y="79857"/>
                  </a:lnTo>
                  <a:close/>
                </a:path>
                <a:path w="660400" h="120650">
                  <a:moveTo>
                    <a:pt x="500151" y="79857"/>
                  </a:moveTo>
                  <a:lnTo>
                    <a:pt x="479564" y="79857"/>
                  </a:lnTo>
                  <a:lnTo>
                    <a:pt x="479564" y="100444"/>
                  </a:lnTo>
                  <a:lnTo>
                    <a:pt x="500151" y="100444"/>
                  </a:lnTo>
                  <a:lnTo>
                    <a:pt x="500151" y="79857"/>
                  </a:lnTo>
                  <a:close/>
                </a:path>
                <a:path w="660400" h="120650">
                  <a:moveTo>
                    <a:pt x="660031" y="0"/>
                  </a:moveTo>
                  <a:lnTo>
                    <a:pt x="639445" y="0"/>
                  </a:lnTo>
                  <a:lnTo>
                    <a:pt x="639445" y="19926"/>
                  </a:lnTo>
                  <a:lnTo>
                    <a:pt x="620090" y="19926"/>
                  </a:lnTo>
                  <a:lnTo>
                    <a:pt x="620090" y="0"/>
                  </a:lnTo>
                  <a:lnTo>
                    <a:pt x="600087" y="0"/>
                  </a:lnTo>
                  <a:lnTo>
                    <a:pt x="599503" y="0"/>
                  </a:lnTo>
                  <a:lnTo>
                    <a:pt x="580085" y="0"/>
                  </a:lnTo>
                  <a:lnTo>
                    <a:pt x="579501" y="0"/>
                  </a:lnTo>
                  <a:lnTo>
                    <a:pt x="559498" y="0"/>
                  </a:lnTo>
                  <a:lnTo>
                    <a:pt x="559498" y="19926"/>
                  </a:lnTo>
                  <a:lnTo>
                    <a:pt x="540156" y="19926"/>
                  </a:lnTo>
                  <a:lnTo>
                    <a:pt x="540156" y="0"/>
                  </a:lnTo>
                  <a:lnTo>
                    <a:pt x="519569" y="0"/>
                  </a:lnTo>
                  <a:lnTo>
                    <a:pt x="519569" y="19926"/>
                  </a:lnTo>
                  <a:lnTo>
                    <a:pt x="499567" y="19926"/>
                  </a:lnTo>
                  <a:lnTo>
                    <a:pt x="499567" y="40005"/>
                  </a:lnTo>
                  <a:lnTo>
                    <a:pt x="479564" y="40005"/>
                  </a:lnTo>
                  <a:lnTo>
                    <a:pt x="479564" y="60591"/>
                  </a:lnTo>
                  <a:lnTo>
                    <a:pt x="500151" y="60591"/>
                  </a:lnTo>
                  <a:lnTo>
                    <a:pt x="500151" y="40513"/>
                  </a:lnTo>
                  <a:lnTo>
                    <a:pt x="519569" y="40513"/>
                  </a:lnTo>
                  <a:lnTo>
                    <a:pt x="600087" y="40513"/>
                  </a:lnTo>
                  <a:lnTo>
                    <a:pt x="600087" y="20599"/>
                  </a:lnTo>
                  <a:lnTo>
                    <a:pt x="619518" y="20599"/>
                  </a:lnTo>
                  <a:lnTo>
                    <a:pt x="619518" y="40513"/>
                  </a:lnTo>
                  <a:lnTo>
                    <a:pt x="639445" y="40513"/>
                  </a:lnTo>
                  <a:lnTo>
                    <a:pt x="639445" y="59791"/>
                  </a:lnTo>
                  <a:lnTo>
                    <a:pt x="619518" y="59791"/>
                  </a:lnTo>
                  <a:lnTo>
                    <a:pt x="619518" y="79857"/>
                  </a:lnTo>
                  <a:lnTo>
                    <a:pt x="600087" y="79857"/>
                  </a:lnTo>
                  <a:lnTo>
                    <a:pt x="600087" y="59791"/>
                  </a:lnTo>
                  <a:lnTo>
                    <a:pt x="580085" y="59791"/>
                  </a:lnTo>
                  <a:lnTo>
                    <a:pt x="579501" y="59791"/>
                  </a:lnTo>
                  <a:lnTo>
                    <a:pt x="560158" y="59791"/>
                  </a:lnTo>
                  <a:lnTo>
                    <a:pt x="559498" y="59791"/>
                  </a:lnTo>
                  <a:lnTo>
                    <a:pt x="539572" y="59791"/>
                  </a:lnTo>
                  <a:lnTo>
                    <a:pt x="539572" y="80378"/>
                  </a:lnTo>
                  <a:lnTo>
                    <a:pt x="559498" y="80378"/>
                  </a:lnTo>
                  <a:lnTo>
                    <a:pt x="560158" y="80378"/>
                  </a:lnTo>
                  <a:lnTo>
                    <a:pt x="579501" y="80378"/>
                  </a:lnTo>
                  <a:lnTo>
                    <a:pt x="579501" y="100444"/>
                  </a:lnTo>
                  <a:lnTo>
                    <a:pt x="599503" y="100444"/>
                  </a:lnTo>
                  <a:lnTo>
                    <a:pt x="600087" y="100444"/>
                  </a:lnTo>
                  <a:lnTo>
                    <a:pt x="620090" y="100444"/>
                  </a:lnTo>
                  <a:lnTo>
                    <a:pt x="620090" y="80378"/>
                  </a:lnTo>
                  <a:lnTo>
                    <a:pt x="640105" y="80378"/>
                  </a:lnTo>
                  <a:lnTo>
                    <a:pt x="640105" y="60591"/>
                  </a:lnTo>
                  <a:lnTo>
                    <a:pt x="660031" y="60591"/>
                  </a:lnTo>
                  <a:lnTo>
                    <a:pt x="660031" y="40005"/>
                  </a:lnTo>
                  <a:lnTo>
                    <a:pt x="640105" y="40005"/>
                  </a:lnTo>
                  <a:lnTo>
                    <a:pt x="640105" y="20599"/>
                  </a:lnTo>
                  <a:lnTo>
                    <a:pt x="660031" y="20599"/>
                  </a:lnTo>
                  <a:lnTo>
                    <a:pt x="6600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839393" y="10280523"/>
              <a:ext cx="540385" cy="120650"/>
            </a:xfrm>
            <a:custGeom>
              <a:avLst/>
              <a:gdLst/>
              <a:ahLst/>
              <a:cxnLst/>
              <a:rect l="l" t="t" r="r" b="b"/>
              <a:pathLst>
                <a:path w="540385" h="120650">
                  <a:moveTo>
                    <a:pt x="20586" y="0"/>
                  </a:moveTo>
                  <a:lnTo>
                    <a:pt x="0" y="0"/>
                  </a:lnTo>
                  <a:lnTo>
                    <a:pt x="0" y="20586"/>
                  </a:lnTo>
                  <a:lnTo>
                    <a:pt x="20586" y="20586"/>
                  </a:lnTo>
                  <a:lnTo>
                    <a:pt x="20586" y="0"/>
                  </a:lnTo>
                  <a:close/>
                </a:path>
                <a:path w="540385" h="120650">
                  <a:moveTo>
                    <a:pt x="120523" y="99987"/>
                  </a:moveTo>
                  <a:lnTo>
                    <a:pt x="99936" y="99987"/>
                  </a:lnTo>
                  <a:lnTo>
                    <a:pt x="99936" y="120573"/>
                  </a:lnTo>
                  <a:lnTo>
                    <a:pt x="120523" y="120573"/>
                  </a:lnTo>
                  <a:lnTo>
                    <a:pt x="120523" y="99987"/>
                  </a:lnTo>
                  <a:close/>
                </a:path>
                <a:path w="540385" h="120650">
                  <a:moveTo>
                    <a:pt x="300342" y="40055"/>
                  </a:moveTo>
                  <a:lnTo>
                    <a:pt x="280365" y="40055"/>
                  </a:lnTo>
                  <a:lnTo>
                    <a:pt x="279755" y="40055"/>
                  </a:lnTo>
                  <a:lnTo>
                    <a:pt x="259778" y="40055"/>
                  </a:lnTo>
                  <a:lnTo>
                    <a:pt x="259778" y="59982"/>
                  </a:lnTo>
                  <a:lnTo>
                    <a:pt x="259778" y="60642"/>
                  </a:lnTo>
                  <a:lnTo>
                    <a:pt x="259778" y="79959"/>
                  </a:lnTo>
                  <a:lnTo>
                    <a:pt x="240411" y="79959"/>
                  </a:lnTo>
                  <a:lnTo>
                    <a:pt x="240411" y="59982"/>
                  </a:lnTo>
                  <a:lnTo>
                    <a:pt x="219824" y="59982"/>
                  </a:lnTo>
                  <a:lnTo>
                    <a:pt x="219824" y="80568"/>
                  </a:lnTo>
                  <a:lnTo>
                    <a:pt x="239776" y="80568"/>
                  </a:lnTo>
                  <a:lnTo>
                    <a:pt x="239776" y="100545"/>
                  </a:lnTo>
                  <a:lnTo>
                    <a:pt x="259778" y="100545"/>
                  </a:lnTo>
                  <a:lnTo>
                    <a:pt x="259778" y="120573"/>
                  </a:lnTo>
                  <a:lnTo>
                    <a:pt x="280365" y="120573"/>
                  </a:lnTo>
                  <a:lnTo>
                    <a:pt x="280365" y="99987"/>
                  </a:lnTo>
                  <a:lnTo>
                    <a:pt x="260362" y="99987"/>
                  </a:lnTo>
                  <a:lnTo>
                    <a:pt x="260362" y="80568"/>
                  </a:lnTo>
                  <a:lnTo>
                    <a:pt x="280365" y="80568"/>
                  </a:lnTo>
                  <a:lnTo>
                    <a:pt x="280365" y="60642"/>
                  </a:lnTo>
                  <a:lnTo>
                    <a:pt x="300342" y="60642"/>
                  </a:lnTo>
                  <a:lnTo>
                    <a:pt x="300342" y="40055"/>
                  </a:lnTo>
                  <a:close/>
                </a:path>
                <a:path w="540385" h="120650">
                  <a:moveTo>
                    <a:pt x="300342" y="0"/>
                  </a:moveTo>
                  <a:lnTo>
                    <a:pt x="300342" y="0"/>
                  </a:lnTo>
                  <a:lnTo>
                    <a:pt x="239776" y="0"/>
                  </a:lnTo>
                  <a:lnTo>
                    <a:pt x="239776" y="20078"/>
                  </a:lnTo>
                  <a:lnTo>
                    <a:pt x="220408" y="20078"/>
                  </a:lnTo>
                  <a:lnTo>
                    <a:pt x="220408" y="0"/>
                  </a:lnTo>
                  <a:lnTo>
                    <a:pt x="199821" y="0"/>
                  </a:lnTo>
                  <a:lnTo>
                    <a:pt x="199821" y="20078"/>
                  </a:lnTo>
                  <a:lnTo>
                    <a:pt x="180454" y="20078"/>
                  </a:lnTo>
                  <a:lnTo>
                    <a:pt x="179844" y="20078"/>
                  </a:lnTo>
                  <a:lnTo>
                    <a:pt x="160451" y="20078"/>
                  </a:lnTo>
                  <a:lnTo>
                    <a:pt x="160451" y="0"/>
                  </a:lnTo>
                  <a:lnTo>
                    <a:pt x="140525" y="0"/>
                  </a:lnTo>
                  <a:lnTo>
                    <a:pt x="139865" y="0"/>
                  </a:lnTo>
                  <a:lnTo>
                    <a:pt x="119938" y="0"/>
                  </a:lnTo>
                  <a:lnTo>
                    <a:pt x="119938" y="20078"/>
                  </a:lnTo>
                  <a:lnTo>
                    <a:pt x="99936" y="20078"/>
                  </a:lnTo>
                  <a:lnTo>
                    <a:pt x="99936" y="40055"/>
                  </a:lnTo>
                  <a:lnTo>
                    <a:pt x="80518" y="40055"/>
                  </a:lnTo>
                  <a:lnTo>
                    <a:pt x="80518" y="20586"/>
                  </a:lnTo>
                  <a:lnTo>
                    <a:pt x="80518" y="20078"/>
                  </a:lnTo>
                  <a:lnTo>
                    <a:pt x="80518" y="0"/>
                  </a:lnTo>
                  <a:lnTo>
                    <a:pt x="59931" y="0"/>
                  </a:lnTo>
                  <a:lnTo>
                    <a:pt x="59931" y="20078"/>
                  </a:lnTo>
                  <a:lnTo>
                    <a:pt x="40005" y="20078"/>
                  </a:lnTo>
                  <a:lnTo>
                    <a:pt x="40005" y="40665"/>
                  </a:lnTo>
                  <a:lnTo>
                    <a:pt x="59931" y="40665"/>
                  </a:lnTo>
                  <a:lnTo>
                    <a:pt x="59931" y="59982"/>
                  </a:lnTo>
                  <a:lnTo>
                    <a:pt x="59931" y="60642"/>
                  </a:lnTo>
                  <a:lnTo>
                    <a:pt x="59931" y="79959"/>
                  </a:lnTo>
                  <a:lnTo>
                    <a:pt x="40005" y="79959"/>
                  </a:lnTo>
                  <a:lnTo>
                    <a:pt x="40005" y="99987"/>
                  </a:lnTo>
                  <a:lnTo>
                    <a:pt x="40005" y="100545"/>
                  </a:lnTo>
                  <a:lnTo>
                    <a:pt x="40005" y="120573"/>
                  </a:lnTo>
                  <a:lnTo>
                    <a:pt x="60591" y="120573"/>
                  </a:lnTo>
                  <a:lnTo>
                    <a:pt x="60591" y="100545"/>
                  </a:lnTo>
                  <a:lnTo>
                    <a:pt x="60591" y="99987"/>
                  </a:lnTo>
                  <a:lnTo>
                    <a:pt x="60591" y="80568"/>
                  </a:lnTo>
                  <a:lnTo>
                    <a:pt x="79933" y="80568"/>
                  </a:lnTo>
                  <a:lnTo>
                    <a:pt x="140525" y="80568"/>
                  </a:lnTo>
                  <a:lnTo>
                    <a:pt x="140525" y="59982"/>
                  </a:lnTo>
                  <a:lnTo>
                    <a:pt x="120523" y="59982"/>
                  </a:lnTo>
                  <a:lnTo>
                    <a:pt x="120523" y="40665"/>
                  </a:lnTo>
                  <a:lnTo>
                    <a:pt x="139865" y="40665"/>
                  </a:lnTo>
                  <a:lnTo>
                    <a:pt x="140525" y="40665"/>
                  </a:lnTo>
                  <a:lnTo>
                    <a:pt x="159867" y="40665"/>
                  </a:lnTo>
                  <a:lnTo>
                    <a:pt x="160451" y="40665"/>
                  </a:lnTo>
                  <a:lnTo>
                    <a:pt x="179844" y="40665"/>
                  </a:lnTo>
                  <a:lnTo>
                    <a:pt x="179844" y="59982"/>
                  </a:lnTo>
                  <a:lnTo>
                    <a:pt x="159867" y="59982"/>
                  </a:lnTo>
                  <a:lnTo>
                    <a:pt x="159867" y="80568"/>
                  </a:lnTo>
                  <a:lnTo>
                    <a:pt x="179844" y="80568"/>
                  </a:lnTo>
                  <a:lnTo>
                    <a:pt x="179844" y="99987"/>
                  </a:lnTo>
                  <a:lnTo>
                    <a:pt x="179844" y="100545"/>
                  </a:lnTo>
                  <a:lnTo>
                    <a:pt x="179844" y="120573"/>
                  </a:lnTo>
                  <a:lnTo>
                    <a:pt x="200431" y="120573"/>
                  </a:lnTo>
                  <a:lnTo>
                    <a:pt x="200431" y="20586"/>
                  </a:lnTo>
                  <a:lnTo>
                    <a:pt x="219824" y="20586"/>
                  </a:lnTo>
                  <a:lnTo>
                    <a:pt x="219824" y="40665"/>
                  </a:lnTo>
                  <a:lnTo>
                    <a:pt x="240411" y="40665"/>
                  </a:lnTo>
                  <a:lnTo>
                    <a:pt x="240411" y="20586"/>
                  </a:lnTo>
                  <a:lnTo>
                    <a:pt x="259778" y="20586"/>
                  </a:lnTo>
                  <a:lnTo>
                    <a:pt x="260362" y="20586"/>
                  </a:lnTo>
                  <a:lnTo>
                    <a:pt x="279755" y="20586"/>
                  </a:lnTo>
                  <a:lnTo>
                    <a:pt x="280365" y="20586"/>
                  </a:lnTo>
                  <a:lnTo>
                    <a:pt x="300342" y="20586"/>
                  </a:lnTo>
                  <a:lnTo>
                    <a:pt x="300342" y="0"/>
                  </a:lnTo>
                  <a:close/>
                </a:path>
                <a:path w="540385" h="120650">
                  <a:moveTo>
                    <a:pt x="340321" y="79959"/>
                  </a:moveTo>
                  <a:lnTo>
                    <a:pt x="320344" y="79959"/>
                  </a:lnTo>
                  <a:lnTo>
                    <a:pt x="319735" y="79959"/>
                  </a:lnTo>
                  <a:lnTo>
                    <a:pt x="299758" y="79959"/>
                  </a:lnTo>
                  <a:lnTo>
                    <a:pt x="299758" y="100545"/>
                  </a:lnTo>
                  <a:lnTo>
                    <a:pt x="319735" y="100545"/>
                  </a:lnTo>
                  <a:lnTo>
                    <a:pt x="320344" y="100545"/>
                  </a:lnTo>
                  <a:lnTo>
                    <a:pt x="340321" y="100545"/>
                  </a:lnTo>
                  <a:lnTo>
                    <a:pt x="340321" y="79959"/>
                  </a:lnTo>
                  <a:close/>
                </a:path>
                <a:path w="540385" h="120650">
                  <a:moveTo>
                    <a:pt x="340321" y="0"/>
                  </a:moveTo>
                  <a:lnTo>
                    <a:pt x="319735" y="0"/>
                  </a:lnTo>
                  <a:lnTo>
                    <a:pt x="319735" y="20586"/>
                  </a:lnTo>
                  <a:lnTo>
                    <a:pt x="340321" y="20586"/>
                  </a:lnTo>
                  <a:lnTo>
                    <a:pt x="340321" y="0"/>
                  </a:lnTo>
                  <a:close/>
                </a:path>
                <a:path w="540385" h="120650">
                  <a:moveTo>
                    <a:pt x="420255" y="40055"/>
                  </a:moveTo>
                  <a:lnTo>
                    <a:pt x="399669" y="40055"/>
                  </a:lnTo>
                  <a:lnTo>
                    <a:pt x="399669" y="60642"/>
                  </a:lnTo>
                  <a:lnTo>
                    <a:pt x="420255" y="60642"/>
                  </a:lnTo>
                  <a:lnTo>
                    <a:pt x="420255" y="40055"/>
                  </a:lnTo>
                  <a:close/>
                </a:path>
                <a:path w="540385" h="120650">
                  <a:moveTo>
                    <a:pt x="540131" y="0"/>
                  </a:moveTo>
                  <a:lnTo>
                    <a:pt x="520204" y="0"/>
                  </a:lnTo>
                  <a:lnTo>
                    <a:pt x="519544" y="0"/>
                  </a:lnTo>
                  <a:lnTo>
                    <a:pt x="519544" y="20586"/>
                  </a:lnTo>
                  <a:lnTo>
                    <a:pt x="519544" y="40055"/>
                  </a:lnTo>
                  <a:lnTo>
                    <a:pt x="500189" y="40055"/>
                  </a:lnTo>
                  <a:lnTo>
                    <a:pt x="500189" y="20586"/>
                  </a:lnTo>
                  <a:lnTo>
                    <a:pt x="519544" y="20586"/>
                  </a:lnTo>
                  <a:lnTo>
                    <a:pt x="519544" y="0"/>
                  </a:lnTo>
                  <a:lnTo>
                    <a:pt x="499618" y="0"/>
                  </a:lnTo>
                  <a:lnTo>
                    <a:pt x="499618" y="20078"/>
                  </a:lnTo>
                  <a:lnTo>
                    <a:pt x="499618" y="40665"/>
                  </a:lnTo>
                  <a:lnTo>
                    <a:pt x="499618" y="59982"/>
                  </a:lnTo>
                  <a:lnTo>
                    <a:pt x="480187" y="59982"/>
                  </a:lnTo>
                  <a:lnTo>
                    <a:pt x="480187" y="40665"/>
                  </a:lnTo>
                  <a:lnTo>
                    <a:pt x="499618" y="40665"/>
                  </a:lnTo>
                  <a:lnTo>
                    <a:pt x="499618" y="20078"/>
                  </a:lnTo>
                  <a:lnTo>
                    <a:pt x="480187" y="20078"/>
                  </a:lnTo>
                  <a:lnTo>
                    <a:pt x="479602" y="20078"/>
                  </a:lnTo>
                  <a:lnTo>
                    <a:pt x="460184" y="20078"/>
                  </a:lnTo>
                  <a:lnTo>
                    <a:pt x="460184" y="0"/>
                  </a:lnTo>
                  <a:lnTo>
                    <a:pt x="440258" y="0"/>
                  </a:lnTo>
                  <a:lnTo>
                    <a:pt x="439597" y="0"/>
                  </a:lnTo>
                  <a:lnTo>
                    <a:pt x="439597" y="20586"/>
                  </a:lnTo>
                  <a:lnTo>
                    <a:pt x="439597" y="79959"/>
                  </a:lnTo>
                  <a:lnTo>
                    <a:pt x="420255" y="79959"/>
                  </a:lnTo>
                  <a:lnTo>
                    <a:pt x="419671" y="79959"/>
                  </a:lnTo>
                  <a:lnTo>
                    <a:pt x="400253" y="79959"/>
                  </a:lnTo>
                  <a:lnTo>
                    <a:pt x="399669" y="79959"/>
                  </a:lnTo>
                  <a:lnTo>
                    <a:pt x="380250" y="79959"/>
                  </a:lnTo>
                  <a:lnTo>
                    <a:pt x="380250" y="60642"/>
                  </a:lnTo>
                  <a:lnTo>
                    <a:pt x="380250" y="59982"/>
                  </a:lnTo>
                  <a:lnTo>
                    <a:pt x="380250" y="40665"/>
                  </a:lnTo>
                  <a:lnTo>
                    <a:pt x="380250" y="40055"/>
                  </a:lnTo>
                  <a:lnTo>
                    <a:pt x="380250" y="20586"/>
                  </a:lnTo>
                  <a:lnTo>
                    <a:pt x="399669" y="20586"/>
                  </a:lnTo>
                  <a:lnTo>
                    <a:pt x="400253" y="20586"/>
                  </a:lnTo>
                  <a:lnTo>
                    <a:pt x="419671" y="20586"/>
                  </a:lnTo>
                  <a:lnTo>
                    <a:pt x="420255" y="20586"/>
                  </a:lnTo>
                  <a:lnTo>
                    <a:pt x="439597" y="20586"/>
                  </a:lnTo>
                  <a:lnTo>
                    <a:pt x="439597" y="0"/>
                  </a:lnTo>
                  <a:lnTo>
                    <a:pt x="359664" y="0"/>
                  </a:lnTo>
                  <a:lnTo>
                    <a:pt x="359664" y="20078"/>
                  </a:lnTo>
                  <a:lnTo>
                    <a:pt x="359664" y="20586"/>
                  </a:lnTo>
                  <a:lnTo>
                    <a:pt x="359664" y="40055"/>
                  </a:lnTo>
                  <a:lnTo>
                    <a:pt x="340321" y="40055"/>
                  </a:lnTo>
                  <a:lnTo>
                    <a:pt x="339737" y="40055"/>
                  </a:lnTo>
                  <a:lnTo>
                    <a:pt x="319735" y="40055"/>
                  </a:lnTo>
                  <a:lnTo>
                    <a:pt x="319735" y="60642"/>
                  </a:lnTo>
                  <a:lnTo>
                    <a:pt x="339737" y="60642"/>
                  </a:lnTo>
                  <a:lnTo>
                    <a:pt x="340321" y="60642"/>
                  </a:lnTo>
                  <a:lnTo>
                    <a:pt x="359664" y="60642"/>
                  </a:lnTo>
                  <a:lnTo>
                    <a:pt x="359664" y="79959"/>
                  </a:lnTo>
                  <a:lnTo>
                    <a:pt x="359664" y="80568"/>
                  </a:lnTo>
                  <a:lnTo>
                    <a:pt x="359664" y="100545"/>
                  </a:lnTo>
                  <a:lnTo>
                    <a:pt x="379666" y="100545"/>
                  </a:lnTo>
                  <a:lnTo>
                    <a:pt x="460184" y="100545"/>
                  </a:lnTo>
                  <a:lnTo>
                    <a:pt x="460184" y="80568"/>
                  </a:lnTo>
                  <a:lnTo>
                    <a:pt x="460184" y="79959"/>
                  </a:lnTo>
                  <a:lnTo>
                    <a:pt x="460184" y="60642"/>
                  </a:lnTo>
                  <a:lnTo>
                    <a:pt x="479602" y="60642"/>
                  </a:lnTo>
                  <a:lnTo>
                    <a:pt x="479602" y="80568"/>
                  </a:lnTo>
                  <a:lnTo>
                    <a:pt x="499618" y="80568"/>
                  </a:lnTo>
                  <a:lnTo>
                    <a:pt x="499618" y="100545"/>
                  </a:lnTo>
                  <a:lnTo>
                    <a:pt x="519544" y="100545"/>
                  </a:lnTo>
                  <a:lnTo>
                    <a:pt x="520204" y="100545"/>
                  </a:lnTo>
                  <a:lnTo>
                    <a:pt x="540131" y="100545"/>
                  </a:lnTo>
                  <a:lnTo>
                    <a:pt x="540131" y="80568"/>
                  </a:lnTo>
                  <a:lnTo>
                    <a:pt x="540131" y="79959"/>
                  </a:lnTo>
                  <a:lnTo>
                    <a:pt x="540131" y="59982"/>
                  </a:lnTo>
                  <a:lnTo>
                    <a:pt x="520204" y="59982"/>
                  </a:lnTo>
                  <a:lnTo>
                    <a:pt x="520204" y="40665"/>
                  </a:lnTo>
                  <a:lnTo>
                    <a:pt x="540131" y="40665"/>
                  </a:lnTo>
                  <a:lnTo>
                    <a:pt x="540131" y="20586"/>
                  </a:lnTo>
                  <a:lnTo>
                    <a:pt x="540131" y="20078"/>
                  </a:lnTo>
                  <a:lnTo>
                    <a:pt x="5401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719518" y="9800463"/>
              <a:ext cx="659765" cy="661035"/>
            </a:xfrm>
            <a:custGeom>
              <a:avLst/>
              <a:gdLst/>
              <a:ahLst/>
              <a:cxnLst/>
              <a:rect l="l" t="t" r="r" b="b"/>
              <a:pathLst>
                <a:path w="659765" h="661034">
                  <a:moveTo>
                    <a:pt x="99910" y="560019"/>
                  </a:moveTo>
                  <a:lnTo>
                    <a:pt x="39979" y="560019"/>
                  </a:lnTo>
                  <a:lnTo>
                    <a:pt x="39979" y="619963"/>
                  </a:lnTo>
                  <a:lnTo>
                    <a:pt x="99910" y="619963"/>
                  </a:lnTo>
                  <a:lnTo>
                    <a:pt x="99910" y="560019"/>
                  </a:lnTo>
                  <a:close/>
                </a:path>
                <a:path w="659765" h="661034">
                  <a:moveTo>
                    <a:pt x="99910" y="40424"/>
                  </a:moveTo>
                  <a:lnTo>
                    <a:pt x="39979" y="40424"/>
                  </a:lnTo>
                  <a:lnTo>
                    <a:pt x="39979" y="100368"/>
                  </a:lnTo>
                  <a:lnTo>
                    <a:pt x="99910" y="100368"/>
                  </a:lnTo>
                  <a:lnTo>
                    <a:pt x="99910" y="40424"/>
                  </a:lnTo>
                  <a:close/>
                </a:path>
                <a:path w="659765" h="661034">
                  <a:moveTo>
                    <a:pt x="139877" y="540105"/>
                  </a:moveTo>
                  <a:lnTo>
                    <a:pt x="119900" y="540105"/>
                  </a:lnTo>
                  <a:lnTo>
                    <a:pt x="119900" y="640016"/>
                  </a:lnTo>
                  <a:lnTo>
                    <a:pt x="139877" y="640016"/>
                  </a:lnTo>
                  <a:lnTo>
                    <a:pt x="139877" y="540105"/>
                  </a:lnTo>
                  <a:close/>
                </a:path>
                <a:path w="659765" h="661034">
                  <a:moveTo>
                    <a:pt x="139877" y="520700"/>
                  </a:moveTo>
                  <a:lnTo>
                    <a:pt x="0" y="520700"/>
                  </a:lnTo>
                  <a:lnTo>
                    <a:pt x="0" y="539750"/>
                  </a:lnTo>
                  <a:lnTo>
                    <a:pt x="0" y="640080"/>
                  </a:lnTo>
                  <a:lnTo>
                    <a:pt x="0" y="660400"/>
                  </a:lnTo>
                  <a:lnTo>
                    <a:pt x="139877" y="660400"/>
                  </a:lnTo>
                  <a:lnTo>
                    <a:pt x="139877" y="640080"/>
                  </a:lnTo>
                  <a:lnTo>
                    <a:pt x="19989" y="640080"/>
                  </a:lnTo>
                  <a:lnTo>
                    <a:pt x="19989" y="539750"/>
                  </a:lnTo>
                  <a:lnTo>
                    <a:pt x="139877" y="539750"/>
                  </a:lnTo>
                  <a:lnTo>
                    <a:pt x="139877" y="520700"/>
                  </a:lnTo>
                  <a:close/>
                </a:path>
                <a:path w="659765" h="661034">
                  <a:moveTo>
                    <a:pt x="139877" y="20510"/>
                  </a:moveTo>
                  <a:lnTo>
                    <a:pt x="119900" y="20510"/>
                  </a:lnTo>
                  <a:lnTo>
                    <a:pt x="119900" y="120421"/>
                  </a:lnTo>
                  <a:lnTo>
                    <a:pt x="139877" y="120421"/>
                  </a:lnTo>
                  <a:lnTo>
                    <a:pt x="139877" y="20510"/>
                  </a:lnTo>
                  <a:close/>
                </a:path>
                <a:path w="659765" h="661034">
                  <a:moveTo>
                    <a:pt x="139877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120650"/>
                  </a:lnTo>
                  <a:lnTo>
                    <a:pt x="0" y="140970"/>
                  </a:lnTo>
                  <a:lnTo>
                    <a:pt x="139877" y="140970"/>
                  </a:lnTo>
                  <a:lnTo>
                    <a:pt x="139877" y="120650"/>
                  </a:lnTo>
                  <a:lnTo>
                    <a:pt x="19989" y="120650"/>
                  </a:lnTo>
                  <a:lnTo>
                    <a:pt x="19989" y="20320"/>
                  </a:lnTo>
                  <a:lnTo>
                    <a:pt x="139877" y="20320"/>
                  </a:lnTo>
                  <a:lnTo>
                    <a:pt x="139877" y="0"/>
                  </a:lnTo>
                  <a:close/>
                </a:path>
                <a:path w="659765" h="661034">
                  <a:moveTo>
                    <a:pt x="180467" y="599973"/>
                  </a:moveTo>
                  <a:lnTo>
                    <a:pt x="159880" y="599973"/>
                  </a:lnTo>
                  <a:lnTo>
                    <a:pt x="159880" y="620560"/>
                  </a:lnTo>
                  <a:lnTo>
                    <a:pt x="180467" y="620560"/>
                  </a:lnTo>
                  <a:lnTo>
                    <a:pt x="180467" y="599973"/>
                  </a:lnTo>
                  <a:close/>
                </a:path>
                <a:path w="659765" h="661034">
                  <a:moveTo>
                    <a:pt x="200393" y="639978"/>
                  </a:moveTo>
                  <a:lnTo>
                    <a:pt x="179806" y="639978"/>
                  </a:lnTo>
                  <a:lnTo>
                    <a:pt x="179806" y="660565"/>
                  </a:lnTo>
                  <a:lnTo>
                    <a:pt x="200393" y="660565"/>
                  </a:lnTo>
                  <a:lnTo>
                    <a:pt x="200393" y="639978"/>
                  </a:lnTo>
                  <a:close/>
                </a:path>
                <a:path w="659765" h="661034">
                  <a:moveTo>
                    <a:pt x="280327" y="599973"/>
                  </a:moveTo>
                  <a:lnTo>
                    <a:pt x="259740" y="599973"/>
                  </a:lnTo>
                  <a:lnTo>
                    <a:pt x="259740" y="620001"/>
                  </a:lnTo>
                  <a:lnTo>
                    <a:pt x="240398" y="620001"/>
                  </a:lnTo>
                  <a:lnTo>
                    <a:pt x="240398" y="599973"/>
                  </a:lnTo>
                  <a:lnTo>
                    <a:pt x="219811" y="599973"/>
                  </a:lnTo>
                  <a:lnTo>
                    <a:pt x="219811" y="620001"/>
                  </a:lnTo>
                  <a:lnTo>
                    <a:pt x="219811" y="620560"/>
                  </a:lnTo>
                  <a:lnTo>
                    <a:pt x="219811" y="639978"/>
                  </a:lnTo>
                  <a:lnTo>
                    <a:pt x="219811" y="640588"/>
                  </a:lnTo>
                  <a:lnTo>
                    <a:pt x="219811" y="660565"/>
                  </a:lnTo>
                  <a:lnTo>
                    <a:pt x="239814" y="660565"/>
                  </a:lnTo>
                  <a:lnTo>
                    <a:pt x="240398" y="660565"/>
                  </a:lnTo>
                  <a:lnTo>
                    <a:pt x="260400" y="660565"/>
                  </a:lnTo>
                  <a:lnTo>
                    <a:pt x="260400" y="640588"/>
                  </a:lnTo>
                  <a:lnTo>
                    <a:pt x="260400" y="639978"/>
                  </a:lnTo>
                  <a:lnTo>
                    <a:pt x="260400" y="620560"/>
                  </a:lnTo>
                  <a:lnTo>
                    <a:pt x="280327" y="620560"/>
                  </a:lnTo>
                  <a:lnTo>
                    <a:pt x="280327" y="599973"/>
                  </a:lnTo>
                  <a:close/>
                </a:path>
                <a:path w="659765" h="661034">
                  <a:moveTo>
                    <a:pt x="500126" y="639978"/>
                  </a:moveTo>
                  <a:lnTo>
                    <a:pt x="479539" y="639978"/>
                  </a:lnTo>
                  <a:lnTo>
                    <a:pt x="479539" y="660565"/>
                  </a:lnTo>
                  <a:lnTo>
                    <a:pt x="500126" y="660565"/>
                  </a:lnTo>
                  <a:lnTo>
                    <a:pt x="500126" y="639978"/>
                  </a:lnTo>
                  <a:close/>
                </a:path>
                <a:path w="659765" h="661034">
                  <a:moveTo>
                    <a:pt x="560133" y="620001"/>
                  </a:moveTo>
                  <a:lnTo>
                    <a:pt x="540131" y="620001"/>
                  </a:lnTo>
                  <a:lnTo>
                    <a:pt x="540131" y="599973"/>
                  </a:lnTo>
                  <a:lnTo>
                    <a:pt x="520128" y="599973"/>
                  </a:lnTo>
                  <a:lnTo>
                    <a:pt x="520128" y="580047"/>
                  </a:lnTo>
                  <a:lnTo>
                    <a:pt x="500126" y="580047"/>
                  </a:lnTo>
                  <a:lnTo>
                    <a:pt x="499541" y="580047"/>
                  </a:lnTo>
                  <a:lnTo>
                    <a:pt x="480199" y="580047"/>
                  </a:lnTo>
                  <a:lnTo>
                    <a:pt x="479539" y="580047"/>
                  </a:lnTo>
                  <a:lnTo>
                    <a:pt x="459613" y="580047"/>
                  </a:lnTo>
                  <a:lnTo>
                    <a:pt x="459613" y="599973"/>
                  </a:lnTo>
                  <a:lnTo>
                    <a:pt x="439635" y="599973"/>
                  </a:lnTo>
                  <a:lnTo>
                    <a:pt x="439635" y="620001"/>
                  </a:lnTo>
                  <a:lnTo>
                    <a:pt x="420217" y="620001"/>
                  </a:lnTo>
                  <a:lnTo>
                    <a:pt x="420217" y="599973"/>
                  </a:lnTo>
                  <a:lnTo>
                    <a:pt x="419582" y="599973"/>
                  </a:lnTo>
                  <a:lnTo>
                    <a:pt x="419582" y="620560"/>
                  </a:lnTo>
                  <a:lnTo>
                    <a:pt x="419582" y="639978"/>
                  </a:lnTo>
                  <a:lnTo>
                    <a:pt x="400240" y="639978"/>
                  </a:lnTo>
                  <a:lnTo>
                    <a:pt x="400240" y="620560"/>
                  </a:lnTo>
                  <a:lnTo>
                    <a:pt x="419582" y="620560"/>
                  </a:lnTo>
                  <a:lnTo>
                    <a:pt x="419582" y="599973"/>
                  </a:lnTo>
                  <a:lnTo>
                    <a:pt x="400240" y="599973"/>
                  </a:lnTo>
                  <a:lnTo>
                    <a:pt x="400240" y="580047"/>
                  </a:lnTo>
                  <a:lnTo>
                    <a:pt x="379653" y="580047"/>
                  </a:lnTo>
                  <a:lnTo>
                    <a:pt x="379653" y="599973"/>
                  </a:lnTo>
                  <a:lnTo>
                    <a:pt x="379653" y="600633"/>
                  </a:lnTo>
                  <a:lnTo>
                    <a:pt x="379653" y="620001"/>
                  </a:lnTo>
                  <a:lnTo>
                    <a:pt x="360286" y="620001"/>
                  </a:lnTo>
                  <a:lnTo>
                    <a:pt x="359651" y="620001"/>
                  </a:lnTo>
                  <a:lnTo>
                    <a:pt x="339699" y="620001"/>
                  </a:lnTo>
                  <a:lnTo>
                    <a:pt x="339699" y="639978"/>
                  </a:lnTo>
                  <a:lnTo>
                    <a:pt x="320306" y="639978"/>
                  </a:lnTo>
                  <a:lnTo>
                    <a:pt x="320306" y="620001"/>
                  </a:lnTo>
                  <a:lnTo>
                    <a:pt x="299720" y="620001"/>
                  </a:lnTo>
                  <a:lnTo>
                    <a:pt x="299720" y="639978"/>
                  </a:lnTo>
                  <a:lnTo>
                    <a:pt x="279742" y="639978"/>
                  </a:lnTo>
                  <a:lnTo>
                    <a:pt x="279742" y="660565"/>
                  </a:lnTo>
                  <a:lnTo>
                    <a:pt x="340283" y="660565"/>
                  </a:lnTo>
                  <a:lnTo>
                    <a:pt x="340283" y="640588"/>
                  </a:lnTo>
                  <a:lnTo>
                    <a:pt x="399630" y="640588"/>
                  </a:lnTo>
                  <a:lnTo>
                    <a:pt x="399630" y="660565"/>
                  </a:lnTo>
                  <a:lnTo>
                    <a:pt x="420217" y="660565"/>
                  </a:lnTo>
                  <a:lnTo>
                    <a:pt x="420217" y="640588"/>
                  </a:lnTo>
                  <a:lnTo>
                    <a:pt x="439610" y="640588"/>
                  </a:lnTo>
                  <a:lnTo>
                    <a:pt x="439610" y="660565"/>
                  </a:lnTo>
                  <a:lnTo>
                    <a:pt x="460197" y="660565"/>
                  </a:lnTo>
                  <a:lnTo>
                    <a:pt x="460197" y="640588"/>
                  </a:lnTo>
                  <a:lnTo>
                    <a:pt x="460222" y="620560"/>
                  </a:lnTo>
                  <a:lnTo>
                    <a:pt x="479539" y="620560"/>
                  </a:lnTo>
                  <a:lnTo>
                    <a:pt x="480199" y="620560"/>
                  </a:lnTo>
                  <a:lnTo>
                    <a:pt x="539546" y="620560"/>
                  </a:lnTo>
                  <a:lnTo>
                    <a:pt x="539546" y="639978"/>
                  </a:lnTo>
                  <a:lnTo>
                    <a:pt x="519544" y="639978"/>
                  </a:lnTo>
                  <a:lnTo>
                    <a:pt x="519544" y="660565"/>
                  </a:lnTo>
                  <a:lnTo>
                    <a:pt x="540131" y="660565"/>
                  </a:lnTo>
                  <a:lnTo>
                    <a:pt x="540131" y="640588"/>
                  </a:lnTo>
                  <a:lnTo>
                    <a:pt x="560133" y="640588"/>
                  </a:lnTo>
                  <a:lnTo>
                    <a:pt x="560133" y="620001"/>
                  </a:lnTo>
                  <a:close/>
                </a:path>
                <a:path w="659765" h="661034">
                  <a:moveTo>
                    <a:pt x="600062" y="580047"/>
                  </a:moveTo>
                  <a:lnTo>
                    <a:pt x="580059" y="580047"/>
                  </a:lnTo>
                  <a:lnTo>
                    <a:pt x="579475" y="580047"/>
                  </a:lnTo>
                  <a:lnTo>
                    <a:pt x="559473" y="580047"/>
                  </a:lnTo>
                  <a:lnTo>
                    <a:pt x="559473" y="600633"/>
                  </a:lnTo>
                  <a:lnTo>
                    <a:pt x="579475" y="600633"/>
                  </a:lnTo>
                  <a:lnTo>
                    <a:pt x="580059" y="600633"/>
                  </a:lnTo>
                  <a:lnTo>
                    <a:pt x="600062" y="600633"/>
                  </a:lnTo>
                  <a:lnTo>
                    <a:pt x="600062" y="580047"/>
                  </a:lnTo>
                  <a:close/>
                </a:path>
                <a:path w="659765" h="661034">
                  <a:moveTo>
                    <a:pt x="619417" y="40424"/>
                  </a:moveTo>
                  <a:lnTo>
                    <a:pt x="559473" y="40424"/>
                  </a:lnTo>
                  <a:lnTo>
                    <a:pt x="559473" y="100368"/>
                  </a:lnTo>
                  <a:lnTo>
                    <a:pt x="619417" y="100368"/>
                  </a:lnTo>
                  <a:lnTo>
                    <a:pt x="619417" y="40424"/>
                  </a:lnTo>
                  <a:close/>
                </a:path>
                <a:path w="659765" h="661034">
                  <a:moveTo>
                    <a:pt x="640041" y="639978"/>
                  </a:moveTo>
                  <a:lnTo>
                    <a:pt x="620064" y="639978"/>
                  </a:lnTo>
                  <a:lnTo>
                    <a:pt x="619455" y="639978"/>
                  </a:lnTo>
                  <a:lnTo>
                    <a:pt x="600062" y="639978"/>
                  </a:lnTo>
                  <a:lnTo>
                    <a:pt x="600062" y="620001"/>
                  </a:lnTo>
                  <a:lnTo>
                    <a:pt x="579475" y="620001"/>
                  </a:lnTo>
                  <a:lnTo>
                    <a:pt x="579475" y="640588"/>
                  </a:lnTo>
                  <a:lnTo>
                    <a:pt x="599478" y="640588"/>
                  </a:lnTo>
                  <a:lnTo>
                    <a:pt x="599478" y="660565"/>
                  </a:lnTo>
                  <a:lnTo>
                    <a:pt x="619455" y="660565"/>
                  </a:lnTo>
                  <a:lnTo>
                    <a:pt x="620064" y="660565"/>
                  </a:lnTo>
                  <a:lnTo>
                    <a:pt x="640041" y="660565"/>
                  </a:lnTo>
                  <a:lnTo>
                    <a:pt x="640041" y="639978"/>
                  </a:lnTo>
                  <a:close/>
                </a:path>
                <a:path w="659765" h="661034">
                  <a:moveTo>
                    <a:pt x="640080" y="580047"/>
                  </a:moveTo>
                  <a:lnTo>
                    <a:pt x="619493" y="580047"/>
                  </a:lnTo>
                  <a:lnTo>
                    <a:pt x="619493" y="600633"/>
                  </a:lnTo>
                  <a:lnTo>
                    <a:pt x="640080" y="600633"/>
                  </a:lnTo>
                  <a:lnTo>
                    <a:pt x="640080" y="580047"/>
                  </a:lnTo>
                  <a:close/>
                </a:path>
                <a:path w="659765" h="661034">
                  <a:moveTo>
                    <a:pt x="659409" y="20510"/>
                  </a:moveTo>
                  <a:lnTo>
                    <a:pt x="639445" y="20510"/>
                  </a:lnTo>
                  <a:lnTo>
                    <a:pt x="639445" y="120421"/>
                  </a:lnTo>
                  <a:lnTo>
                    <a:pt x="659409" y="120421"/>
                  </a:lnTo>
                  <a:lnTo>
                    <a:pt x="659409" y="20510"/>
                  </a:lnTo>
                  <a:close/>
                </a:path>
                <a:path w="659765" h="661034">
                  <a:moveTo>
                    <a:pt x="659409" y="0"/>
                  </a:moveTo>
                  <a:lnTo>
                    <a:pt x="519544" y="0"/>
                  </a:lnTo>
                  <a:lnTo>
                    <a:pt x="519544" y="20320"/>
                  </a:lnTo>
                  <a:lnTo>
                    <a:pt x="519544" y="120650"/>
                  </a:lnTo>
                  <a:lnTo>
                    <a:pt x="519544" y="140970"/>
                  </a:lnTo>
                  <a:lnTo>
                    <a:pt x="659409" y="140970"/>
                  </a:lnTo>
                  <a:lnTo>
                    <a:pt x="659409" y="120650"/>
                  </a:lnTo>
                  <a:lnTo>
                    <a:pt x="539521" y="120650"/>
                  </a:lnTo>
                  <a:lnTo>
                    <a:pt x="539521" y="20320"/>
                  </a:lnTo>
                  <a:lnTo>
                    <a:pt x="659409" y="20320"/>
                  </a:lnTo>
                  <a:lnTo>
                    <a:pt x="6594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8" name="object 88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0" y="6221019"/>
            <a:ext cx="232203" cy="283082"/>
          </a:xfrm>
          <a:prstGeom prst="rect">
            <a:avLst/>
          </a:prstGeom>
        </p:spPr>
      </p:pic>
      <p:sp>
        <p:nvSpPr>
          <p:cNvPr id="89" name="object 89"/>
          <p:cNvSpPr/>
          <p:nvPr/>
        </p:nvSpPr>
        <p:spPr>
          <a:xfrm>
            <a:off x="528573" y="7690739"/>
            <a:ext cx="746760" cy="814069"/>
          </a:xfrm>
          <a:custGeom>
            <a:avLst/>
            <a:gdLst/>
            <a:ahLst/>
            <a:cxnLst/>
            <a:rect l="l" t="t" r="r" b="b"/>
            <a:pathLst>
              <a:path w="746760" h="814070">
                <a:moveTo>
                  <a:pt x="163310" y="0"/>
                </a:moveTo>
                <a:lnTo>
                  <a:pt x="119894" y="5833"/>
                </a:lnTo>
                <a:lnTo>
                  <a:pt x="80736" y="22408"/>
                </a:lnTo>
                <a:lnTo>
                  <a:pt x="47831" y="47831"/>
                </a:lnTo>
                <a:lnTo>
                  <a:pt x="22296" y="80882"/>
                </a:lnTo>
                <a:lnTo>
                  <a:pt x="5833" y="119894"/>
                </a:lnTo>
                <a:lnTo>
                  <a:pt x="0" y="163302"/>
                </a:lnTo>
                <a:lnTo>
                  <a:pt x="0" y="650284"/>
                </a:lnTo>
                <a:lnTo>
                  <a:pt x="5833" y="693693"/>
                </a:lnTo>
                <a:lnTo>
                  <a:pt x="22296" y="732707"/>
                </a:lnTo>
                <a:lnTo>
                  <a:pt x="47831" y="765762"/>
                </a:lnTo>
                <a:lnTo>
                  <a:pt x="80883" y="791300"/>
                </a:lnTo>
                <a:lnTo>
                  <a:pt x="119894" y="807765"/>
                </a:lnTo>
                <a:lnTo>
                  <a:pt x="163311" y="813600"/>
                </a:lnTo>
                <a:lnTo>
                  <a:pt x="163310" y="798760"/>
                </a:lnTo>
                <a:lnTo>
                  <a:pt x="117066" y="791300"/>
                </a:lnTo>
                <a:lnTo>
                  <a:pt x="116597" y="791300"/>
                </a:lnTo>
                <a:lnTo>
                  <a:pt x="75631" y="770113"/>
                </a:lnTo>
                <a:lnTo>
                  <a:pt x="43493" y="737973"/>
                </a:lnTo>
                <a:lnTo>
                  <a:pt x="22416" y="697215"/>
                </a:lnTo>
                <a:lnTo>
                  <a:pt x="14847" y="650284"/>
                </a:lnTo>
                <a:lnTo>
                  <a:pt x="14847" y="163302"/>
                </a:lnTo>
                <a:lnTo>
                  <a:pt x="22416" y="116378"/>
                </a:lnTo>
                <a:lnTo>
                  <a:pt x="43493" y="75623"/>
                </a:lnTo>
                <a:lnTo>
                  <a:pt x="75631" y="43485"/>
                </a:lnTo>
                <a:lnTo>
                  <a:pt x="116385" y="22408"/>
                </a:lnTo>
                <a:lnTo>
                  <a:pt x="163310" y="14839"/>
                </a:lnTo>
                <a:lnTo>
                  <a:pt x="163310" y="0"/>
                </a:lnTo>
                <a:close/>
              </a:path>
              <a:path w="746760" h="814070">
                <a:moveTo>
                  <a:pt x="583007" y="798760"/>
                </a:moveTo>
                <a:lnTo>
                  <a:pt x="163310" y="798760"/>
                </a:lnTo>
                <a:lnTo>
                  <a:pt x="163311" y="813600"/>
                </a:lnTo>
                <a:lnTo>
                  <a:pt x="583007" y="813600"/>
                </a:lnTo>
                <a:lnTo>
                  <a:pt x="583007" y="798760"/>
                </a:lnTo>
                <a:close/>
              </a:path>
              <a:path w="746760" h="814070">
                <a:moveTo>
                  <a:pt x="583006" y="0"/>
                </a:moveTo>
                <a:lnTo>
                  <a:pt x="583007" y="14839"/>
                </a:lnTo>
                <a:lnTo>
                  <a:pt x="629932" y="22408"/>
                </a:lnTo>
                <a:lnTo>
                  <a:pt x="670686" y="43485"/>
                </a:lnTo>
                <a:lnTo>
                  <a:pt x="702824" y="75623"/>
                </a:lnTo>
                <a:lnTo>
                  <a:pt x="723901" y="116378"/>
                </a:lnTo>
                <a:lnTo>
                  <a:pt x="731470" y="163302"/>
                </a:lnTo>
                <a:lnTo>
                  <a:pt x="731470" y="650284"/>
                </a:lnTo>
                <a:lnTo>
                  <a:pt x="723901" y="697215"/>
                </a:lnTo>
                <a:lnTo>
                  <a:pt x="702824" y="737973"/>
                </a:lnTo>
                <a:lnTo>
                  <a:pt x="670686" y="770113"/>
                </a:lnTo>
                <a:lnTo>
                  <a:pt x="629720" y="791300"/>
                </a:lnTo>
                <a:lnTo>
                  <a:pt x="629251" y="791300"/>
                </a:lnTo>
                <a:lnTo>
                  <a:pt x="583007" y="798760"/>
                </a:lnTo>
                <a:lnTo>
                  <a:pt x="583007" y="813600"/>
                </a:lnTo>
                <a:lnTo>
                  <a:pt x="626421" y="807765"/>
                </a:lnTo>
                <a:lnTo>
                  <a:pt x="665432" y="791300"/>
                </a:lnTo>
                <a:lnTo>
                  <a:pt x="698484" y="765762"/>
                </a:lnTo>
                <a:lnTo>
                  <a:pt x="724019" y="732707"/>
                </a:lnTo>
                <a:lnTo>
                  <a:pt x="740482" y="693693"/>
                </a:lnTo>
                <a:lnTo>
                  <a:pt x="746314" y="650284"/>
                </a:lnTo>
                <a:lnTo>
                  <a:pt x="746315" y="163302"/>
                </a:lnTo>
                <a:lnTo>
                  <a:pt x="740482" y="119894"/>
                </a:lnTo>
                <a:lnTo>
                  <a:pt x="724019" y="80882"/>
                </a:lnTo>
                <a:lnTo>
                  <a:pt x="698484" y="47831"/>
                </a:lnTo>
                <a:lnTo>
                  <a:pt x="665578" y="22408"/>
                </a:lnTo>
                <a:lnTo>
                  <a:pt x="626421" y="5833"/>
                </a:lnTo>
                <a:lnTo>
                  <a:pt x="583006" y="0"/>
                </a:lnTo>
                <a:close/>
              </a:path>
              <a:path w="746760" h="814070">
                <a:moveTo>
                  <a:pt x="583007" y="0"/>
                </a:moveTo>
                <a:lnTo>
                  <a:pt x="163310" y="0"/>
                </a:lnTo>
                <a:lnTo>
                  <a:pt x="163310" y="14839"/>
                </a:lnTo>
                <a:lnTo>
                  <a:pt x="583007" y="14839"/>
                </a:lnTo>
                <a:lnTo>
                  <a:pt x="583007" y="0"/>
                </a:lnTo>
                <a:close/>
              </a:path>
            </a:pathLst>
          </a:custGeom>
          <a:solidFill>
            <a:srgbClr val="78C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902479" y="6664070"/>
            <a:ext cx="718185" cy="840740"/>
          </a:xfrm>
          <a:custGeom>
            <a:avLst/>
            <a:gdLst/>
            <a:ahLst/>
            <a:cxnLst/>
            <a:rect l="l" t="t" r="r" b="b"/>
            <a:pathLst>
              <a:path w="718185" h="840740">
                <a:moveTo>
                  <a:pt x="168029" y="0"/>
                </a:moveTo>
                <a:lnTo>
                  <a:pt x="123360" y="6002"/>
                </a:lnTo>
                <a:lnTo>
                  <a:pt x="82930" y="23064"/>
                </a:lnTo>
                <a:lnTo>
                  <a:pt x="83061" y="23064"/>
                </a:lnTo>
                <a:lnTo>
                  <a:pt x="49212" y="49217"/>
                </a:lnTo>
                <a:lnTo>
                  <a:pt x="22939" y="83225"/>
                </a:lnTo>
                <a:lnTo>
                  <a:pt x="6001" y="123364"/>
                </a:lnTo>
                <a:lnTo>
                  <a:pt x="0" y="168032"/>
                </a:lnTo>
                <a:lnTo>
                  <a:pt x="0" y="672134"/>
                </a:lnTo>
                <a:lnTo>
                  <a:pt x="6001" y="716803"/>
                </a:lnTo>
                <a:lnTo>
                  <a:pt x="22939" y="756943"/>
                </a:lnTo>
                <a:lnTo>
                  <a:pt x="49212" y="790951"/>
                </a:lnTo>
                <a:lnTo>
                  <a:pt x="83219" y="817226"/>
                </a:lnTo>
                <a:lnTo>
                  <a:pt x="123360" y="834165"/>
                </a:lnTo>
                <a:lnTo>
                  <a:pt x="168033" y="840168"/>
                </a:lnTo>
                <a:lnTo>
                  <a:pt x="168029" y="824889"/>
                </a:lnTo>
                <a:lnTo>
                  <a:pt x="120518" y="817226"/>
                </a:lnTo>
                <a:lnTo>
                  <a:pt x="119987" y="817226"/>
                </a:lnTo>
                <a:lnTo>
                  <a:pt x="77813" y="795416"/>
                </a:lnTo>
                <a:lnTo>
                  <a:pt x="44746" y="762349"/>
                </a:lnTo>
                <a:lnTo>
                  <a:pt x="23061" y="720416"/>
                </a:lnTo>
                <a:lnTo>
                  <a:pt x="15274" y="672134"/>
                </a:lnTo>
                <a:lnTo>
                  <a:pt x="15274" y="168032"/>
                </a:lnTo>
                <a:lnTo>
                  <a:pt x="23061" y="119749"/>
                </a:lnTo>
                <a:lnTo>
                  <a:pt x="44746" y="77816"/>
                </a:lnTo>
                <a:lnTo>
                  <a:pt x="77813" y="44749"/>
                </a:lnTo>
                <a:lnTo>
                  <a:pt x="119746" y="23064"/>
                </a:lnTo>
                <a:lnTo>
                  <a:pt x="168029" y="15276"/>
                </a:lnTo>
                <a:lnTo>
                  <a:pt x="168029" y="0"/>
                </a:lnTo>
                <a:close/>
              </a:path>
              <a:path w="718185" h="840740">
                <a:moveTo>
                  <a:pt x="549918" y="824889"/>
                </a:moveTo>
                <a:lnTo>
                  <a:pt x="168029" y="824889"/>
                </a:lnTo>
                <a:lnTo>
                  <a:pt x="168029" y="840168"/>
                </a:lnTo>
                <a:lnTo>
                  <a:pt x="549918" y="840168"/>
                </a:lnTo>
                <a:lnTo>
                  <a:pt x="549918" y="824889"/>
                </a:lnTo>
                <a:close/>
              </a:path>
              <a:path w="718185" h="840740">
                <a:moveTo>
                  <a:pt x="549922" y="0"/>
                </a:moveTo>
                <a:lnTo>
                  <a:pt x="549918" y="15276"/>
                </a:lnTo>
                <a:lnTo>
                  <a:pt x="598201" y="23064"/>
                </a:lnTo>
                <a:lnTo>
                  <a:pt x="640134" y="44749"/>
                </a:lnTo>
                <a:lnTo>
                  <a:pt x="673201" y="77816"/>
                </a:lnTo>
                <a:lnTo>
                  <a:pt x="694886" y="119749"/>
                </a:lnTo>
                <a:lnTo>
                  <a:pt x="702674" y="168032"/>
                </a:lnTo>
                <a:lnTo>
                  <a:pt x="702674" y="672134"/>
                </a:lnTo>
                <a:lnTo>
                  <a:pt x="694886" y="720416"/>
                </a:lnTo>
                <a:lnTo>
                  <a:pt x="673201" y="762349"/>
                </a:lnTo>
                <a:lnTo>
                  <a:pt x="640134" y="795416"/>
                </a:lnTo>
                <a:lnTo>
                  <a:pt x="597961" y="817226"/>
                </a:lnTo>
                <a:lnTo>
                  <a:pt x="597430" y="817226"/>
                </a:lnTo>
                <a:lnTo>
                  <a:pt x="549918" y="824889"/>
                </a:lnTo>
                <a:lnTo>
                  <a:pt x="549918" y="840168"/>
                </a:lnTo>
                <a:lnTo>
                  <a:pt x="594591" y="834165"/>
                </a:lnTo>
                <a:lnTo>
                  <a:pt x="634730" y="817226"/>
                </a:lnTo>
                <a:lnTo>
                  <a:pt x="668739" y="790951"/>
                </a:lnTo>
                <a:lnTo>
                  <a:pt x="695014" y="756943"/>
                </a:lnTo>
                <a:lnTo>
                  <a:pt x="711953" y="716803"/>
                </a:lnTo>
                <a:lnTo>
                  <a:pt x="717956" y="672134"/>
                </a:lnTo>
                <a:lnTo>
                  <a:pt x="717956" y="168032"/>
                </a:lnTo>
                <a:lnTo>
                  <a:pt x="711953" y="123364"/>
                </a:lnTo>
                <a:lnTo>
                  <a:pt x="695014" y="83225"/>
                </a:lnTo>
                <a:lnTo>
                  <a:pt x="668739" y="49217"/>
                </a:lnTo>
                <a:lnTo>
                  <a:pt x="634888" y="23064"/>
                </a:lnTo>
                <a:lnTo>
                  <a:pt x="635019" y="23064"/>
                </a:lnTo>
                <a:lnTo>
                  <a:pt x="594591" y="6002"/>
                </a:lnTo>
                <a:lnTo>
                  <a:pt x="549922" y="0"/>
                </a:lnTo>
                <a:close/>
              </a:path>
              <a:path w="718185" h="840740">
                <a:moveTo>
                  <a:pt x="549918" y="0"/>
                </a:moveTo>
                <a:lnTo>
                  <a:pt x="168029" y="0"/>
                </a:lnTo>
                <a:lnTo>
                  <a:pt x="168029" y="15276"/>
                </a:lnTo>
                <a:lnTo>
                  <a:pt x="549918" y="15276"/>
                </a:lnTo>
                <a:lnTo>
                  <a:pt x="549918" y="0"/>
                </a:lnTo>
                <a:close/>
              </a:path>
            </a:pathLst>
          </a:custGeom>
          <a:solidFill>
            <a:srgbClr val="78C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902478" y="7662063"/>
            <a:ext cx="737235" cy="862330"/>
          </a:xfrm>
          <a:custGeom>
            <a:avLst/>
            <a:gdLst/>
            <a:ahLst/>
            <a:cxnLst/>
            <a:rect l="l" t="t" r="r" b="b"/>
            <a:pathLst>
              <a:path w="737235" h="862329">
                <a:moveTo>
                  <a:pt x="172408" y="0"/>
                </a:moveTo>
                <a:lnTo>
                  <a:pt x="126568" y="6157"/>
                </a:lnTo>
                <a:lnTo>
                  <a:pt x="85095" y="23657"/>
                </a:lnTo>
                <a:lnTo>
                  <a:pt x="85226" y="23657"/>
                </a:lnTo>
                <a:lnTo>
                  <a:pt x="50493" y="50491"/>
                </a:lnTo>
                <a:lnTo>
                  <a:pt x="23537" y="85382"/>
                </a:lnTo>
                <a:lnTo>
                  <a:pt x="6158" y="126567"/>
                </a:lnTo>
                <a:lnTo>
                  <a:pt x="0" y="172410"/>
                </a:lnTo>
                <a:lnTo>
                  <a:pt x="1" y="689643"/>
                </a:lnTo>
                <a:lnTo>
                  <a:pt x="6158" y="735470"/>
                </a:lnTo>
                <a:lnTo>
                  <a:pt x="23537" y="776657"/>
                </a:lnTo>
                <a:lnTo>
                  <a:pt x="50493" y="811551"/>
                </a:lnTo>
                <a:lnTo>
                  <a:pt x="85384" y="838510"/>
                </a:lnTo>
                <a:lnTo>
                  <a:pt x="126568" y="855891"/>
                </a:lnTo>
                <a:lnTo>
                  <a:pt x="172407" y="862050"/>
                </a:lnTo>
                <a:lnTo>
                  <a:pt x="172408" y="846373"/>
                </a:lnTo>
                <a:lnTo>
                  <a:pt x="122868" y="838383"/>
                </a:lnTo>
                <a:lnTo>
                  <a:pt x="79844" y="816134"/>
                </a:lnTo>
                <a:lnTo>
                  <a:pt x="45917" y="782206"/>
                </a:lnTo>
                <a:lnTo>
                  <a:pt x="23667" y="739182"/>
                </a:lnTo>
                <a:lnTo>
                  <a:pt x="15678" y="689643"/>
                </a:lnTo>
                <a:lnTo>
                  <a:pt x="15678" y="172410"/>
                </a:lnTo>
                <a:lnTo>
                  <a:pt x="23667" y="122867"/>
                </a:lnTo>
                <a:lnTo>
                  <a:pt x="45917" y="79840"/>
                </a:lnTo>
                <a:lnTo>
                  <a:pt x="79844" y="45909"/>
                </a:lnTo>
                <a:lnTo>
                  <a:pt x="122868" y="23657"/>
                </a:lnTo>
                <a:lnTo>
                  <a:pt x="172408" y="15666"/>
                </a:lnTo>
                <a:lnTo>
                  <a:pt x="172408" y="0"/>
                </a:lnTo>
                <a:close/>
              </a:path>
              <a:path w="737235" h="862329">
                <a:moveTo>
                  <a:pt x="564254" y="846373"/>
                </a:moveTo>
                <a:lnTo>
                  <a:pt x="172408" y="846373"/>
                </a:lnTo>
                <a:lnTo>
                  <a:pt x="172407" y="862050"/>
                </a:lnTo>
                <a:lnTo>
                  <a:pt x="564254" y="862050"/>
                </a:lnTo>
                <a:lnTo>
                  <a:pt x="564254" y="846373"/>
                </a:lnTo>
                <a:close/>
              </a:path>
              <a:path w="737235" h="862329">
                <a:moveTo>
                  <a:pt x="564253" y="0"/>
                </a:moveTo>
                <a:lnTo>
                  <a:pt x="564254" y="15666"/>
                </a:lnTo>
                <a:lnTo>
                  <a:pt x="613794" y="23657"/>
                </a:lnTo>
                <a:lnTo>
                  <a:pt x="656819" y="45909"/>
                </a:lnTo>
                <a:lnTo>
                  <a:pt x="690746" y="79840"/>
                </a:lnTo>
                <a:lnTo>
                  <a:pt x="712995" y="122867"/>
                </a:lnTo>
                <a:lnTo>
                  <a:pt x="720985" y="172410"/>
                </a:lnTo>
                <a:lnTo>
                  <a:pt x="720985" y="689643"/>
                </a:lnTo>
                <a:lnTo>
                  <a:pt x="712995" y="739182"/>
                </a:lnTo>
                <a:lnTo>
                  <a:pt x="690746" y="782206"/>
                </a:lnTo>
                <a:lnTo>
                  <a:pt x="656819" y="816134"/>
                </a:lnTo>
                <a:lnTo>
                  <a:pt x="613794" y="838383"/>
                </a:lnTo>
                <a:lnTo>
                  <a:pt x="564254" y="846373"/>
                </a:lnTo>
                <a:lnTo>
                  <a:pt x="564254" y="862050"/>
                </a:lnTo>
                <a:lnTo>
                  <a:pt x="610085" y="855891"/>
                </a:lnTo>
                <a:lnTo>
                  <a:pt x="651271" y="838510"/>
                </a:lnTo>
                <a:lnTo>
                  <a:pt x="686166" y="811551"/>
                </a:lnTo>
                <a:lnTo>
                  <a:pt x="713125" y="776657"/>
                </a:lnTo>
                <a:lnTo>
                  <a:pt x="730505" y="735470"/>
                </a:lnTo>
                <a:lnTo>
                  <a:pt x="736663" y="689643"/>
                </a:lnTo>
                <a:lnTo>
                  <a:pt x="736664" y="172410"/>
                </a:lnTo>
                <a:lnTo>
                  <a:pt x="730505" y="126567"/>
                </a:lnTo>
                <a:lnTo>
                  <a:pt x="713125" y="85382"/>
                </a:lnTo>
                <a:lnTo>
                  <a:pt x="686166" y="50491"/>
                </a:lnTo>
                <a:lnTo>
                  <a:pt x="651429" y="23657"/>
                </a:lnTo>
                <a:lnTo>
                  <a:pt x="651560" y="23657"/>
                </a:lnTo>
                <a:lnTo>
                  <a:pt x="610085" y="6157"/>
                </a:lnTo>
                <a:lnTo>
                  <a:pt x="564253" y="0"/>
                </a:lnTo>
                <a:close/>
              </a:path>
              <a:path w="737235" h="862329">
                <a:moveTo>
                  <a:pt x="564254" y="0"/>
                </a:moveTo>
                <a:lnTo>
                  <a:pt x="172408" y="0"/>
                </a:lnTo>
                <a:lnTo>
                  <a:pt x="172408" y="15666"/>
                </a:lnTo>
                <a:lnTo>
                  <a:pt x="564254" y="15666"/>
                </a:lnTo>
                <a:lnTo>
                  <a:pt x="564254" y="0"/>
                </a:lnTo>
                <a:close/>
              </a:path>
            </a:pathLst>
          </a:custGeom>
          <a:solidFill>
            <a:srgbClr val="78C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788731" y="6981549"/>
            <a:ext cx="649605" cy="223520"/>
          </a:xfrm>
          <a:custGeom>
            <a:avLst/>
            <a:gdLst/>
            <a:ahLst/>
            <a:cxnLst/>
            <a:rect l="l" t="t" r="r" b="b"/>
            <a:pathLst>
              <a:path w="649604" h="223520">
                <a:moveTo>
                  <a:pt x="51193" y="7277"/>
                </a:moveTo>
                <a:lnTo>
                  <a:pt x="0" y="7277"/>
                </a:lnTo>
                <a:lnTo>
                  <a:pt x="0" y="181038"/>
                </a:lnTo>
                <a:lnTo>
                  <a:pt x="5600" y="181038"/>
                </a:lnTo>
                <a:lnTo>
                  <a:pt x="12890" y="168262"/>
                </a:lnTo>
                <a:lnTo>
                  <a:pt x="13601" y="168262"/>
                </a:lnTo>
                <a:lnTo>
                  <a:pt x="13601" y="97497"/>
                </a:lnTo>
                <a:lnTo>
                  <a:pt x="10261" y="97497"/>
                </a:lnTo>
                <a:lnTo>
                  <a:pt x="10157" y="92087"/>
                </a:lnTo>
                <a:lnTo>
                  <a:pt x="10043" y="86156"/>
                </a:lnTo>
                <a:lnTo>
                  <a:pt x="10020" y="84963"/>
                </a:lnTo>
                <a:lnTo>
                  <a:pt x="13601" y="84963"/>
                </a:lnTo>
                <a:lnTo>
                  <a:pt x="13601" y="20040"/>
                </a:lnTo>
                <a:lnTo>
                  <a:pt x="80899" y="20040"/>
                </a:lnTo>
                <a:lnTo>
                  <a:pt x="78879" y="18249"/>
                </a:lnTo>
                <a:lnTo>
                  <a:pt x="74739" y="14516"/>
                </a:lnTo>
                <a:lnTo>
                  <a:pt x="69697" y="11772"/>
                </a:lnTo>
                <a:lnTo>
                  <a:pt x="63728" y="10020"/>
                </a:lnTo>
                <a:lnTo>
                  <a:pt x="57835" y="8191"/>
                </a:lnTo>
                <a:lnTo>
                  <a:pt x="51193" y="7277"/>
                </a:lnTo>
                <a:close/>
              </a:path>
              <a:path w="649604" h="223520">
                <a:moveTo>
                  <a:pt x="13601" y="168262"/>
                </a:moveTo>
                <a:lnTo>
                  <a:pt x="12890" y="168262"/>
                </a:lnTo>
                <a:lnTo>
                  <a:pt x="5600" y="181038"/>
                </a:lnTo>
                <a:lnTo>
                  <a:pt x="13601" y="181038"/>
                </a:lnTo>
                <a:lnTo>
                  <a:pt x="13601" y="168262"/>
                </a:lnTo>
                <a:close/>
              </a:path>
              <a:path w="649604" h="223520">
                <a:moveTo>
                  <a:pt x="70523" y="90297"/>
                </a:moveTo>
                <a:lnTo>
                  <a:pt x="69592" y="90297"/>
                </a:lnTo>
                <a:lnTo>
                  <a:pt x="64960" y="92087"/>
                </a:lnTo>
                <a:lnTo>
                  <a:pt x="58115" y="92964"/>
                </a:lnTo>
                <a:lnTo>
                  <a:pt x="50596" y="97497"/>
                </a:lnTo>
                <a:lnTo>
                  <a:pt x="58000" y="97497"/>
                </a:lnTo>
                <a:lnTo>
                  <a:pt x="64084" y="99047"/>
                </a:lnTo>
                <a:lnTo>
                  <a:pt x="68859" y="102146"/>
                </a:lnTo>
                <a:lnTo>
                  <a:pt x="73634" y="105181"/>
                </a:lnTo>
                <a:lnTo>
                  <a:pt x="77165" y="109308"/>
                </a:lnTo>
                <a:lnTo>
                  <a:pt x="81787" y="119811"/>
                </a:lnTo>
                <a:lnTo>
                  <a:pt x="82943" y="125704"/>
                </a:lnTo>
                <a:lnTo>
                  <a:pt x="82943" y="139700"/>
                </a:lnTo>
                <a:lnTo>
                  <a:pt x="81584" y="146151"/>
                </a:lnTo>
                <a:lnTo>
                  <a:pt x="78879" y="151561"/>
                </a:lnTo>
                <a:lnTo>
                  <a:pt x="76250" y="156895"/>
                </a:lnTo>
                <a:lnTo>
                  <a:pt x="72478" y="161023"/>
                </a:lnTo>
                <a:lnTo>
                  <a:pt x="67538" y="163969"/>
                </a:lnTo>
                <a:lnTo>
                  <a:pt x="62610" y="166839"/>
                </a:lnTo>
                <a:lnTo>
                  <a:pt x="56641" y="168262"/>
                </a:lnTo>
                <a:lnTo>
                  <a:pt x="13601" y="168262"/>
                </a:lnTo>
                <a:lnTo>
                  <a:pt x="13601" y="181038"/>
                </a:lnTo>
                <a:lnTo>
                  <a:pt x="59029" y="181038"/>
                </a:lnTo>
                <a:lnTo>
                  <a:pt x="67221" y="179171"/>
                </a:lnTo>
                <a:lnTo>
                  <a:pt x="95170" y="146638"/>
                </a:lnTo>
                <a:lnTo>
                  <a:pt x="96659" y="131991"/>
                </a:lnTo>
                <a:lnTo>
                  <a:pt x="96659" y="124663"/>
                </a:lnTo>
                <a:lnTo>
                  <a:pt x="95313" y="117944"/>
                </a:lnTo>
                <a:lnTo>
                  <a:pt x="89903" y="105689"/>
                </a:lnTo>
                <a:lnTo>
                  <a:pt x="86080" y="100634"/>
                </a:lnTo>
                <a:lnTo>
                  <a:pt x="81152" y="96659"/>
                </a:lnTo>
                <a:lnTo>
                  <a:pt x="76288" y="92684"/>
                </a:lnTo>
                <a:lnTo>
                  <a:pt x="70523" y="90297"/>
                </a:lnTo>
                <a:close/>
              </a:path>
              <a:path w="649604" h="223520">
                <a:moveTo>
                  <a:pt x="13601" y="84963"/>
                </a:moveTo>
                <a:lnTo>
                  <a:pt x="10020" y="84963"/>
                </a:lnTo>
                <a:lnTo>
                  <a:pt x="10043" y="86156"/>
                </a:lnTo>
                <a:lnTo>
                  <a:pt x="10157" y="92087"/>
                </a:lnTo>
                <a:lnTo>
                  <a:pt x="10261" y="97497"/>
                </a:lnTo>
                <a:lnTo>
                  <a:pt x="13601" y="97497"/>
                </a:lnTo>
                <a:lnTo>
                  <a:pt x="13601" y="84963"/>
                </a:lnTo>
                <a:close/>
              </a:path>
              <a:path w="649604" h="223520">
                <a:moveTo>
                  <a:pt x="24815" y="84963"/>
                </a:moveTo>
                <a:lnTo>
                  <a:pt x="13601" y="84963"/>
                </a:lnTo>
                <a:lnTo>
                  <a:pt x="13601" y="97497"/>
                </a:lnTo>
                <a:lnTo>
                  <a:pt x="24574" y="97497"/>
                </a:lnTo>
                <a:lnTo>
                  <a:pt x="24678" y="92087"/>
                </a:lnTo>
                <a:lnTo>
                  <a:pt x="24792" y="86156"/>
                </a:lnTo>
                <a:lnTo>
                  <a:pt x="24815" y="84963"/>
                </a:lnTo>
                <a:close/>
              </a:path>
              <a:path w="649604" h="223520">
                <a:moveTo>
                  <a:pt x="61213" y="84963"/>
                </a:moveTo>
                <a:lnTo>
                  <a:pt x="24815" y="84963"/>
                </a:lnTo>
                <a:lnTo>
                  <a:pt x="24792" y="86156"/>
                </a:lnTo>
                <a:lnTo>
                  <a:pt x="24678" y="92087"/>
                </a:lnTo>
                <a:lnTo>
                  <a:pt x="24574" y="97497"/>
                </a:lnTo>
                <a:lnTo>
                  <a:pt x="50596" y="97497"/>
                </a:lnTo>
                <a:lnTo>
                  <a:pt x="58115" y="92964"/>
                </a:lnTo>
                <a:lnTo>
                  <a:pt x="64960" y="92087"/>
                </a:lnTo>
                <a:lnTo>
                  <a:pt x="69592" y="90297"/>
                </a:lnTo>
                <a:lnTo>
                  <a:pt x="70523" y="90297"/>
                </a:lnTo>
                <a:lnTo>
                  <a:pt x="63842" y="89496"/>
                </a:lnTo>
                <a:lnTo>
                  <a:pt x="61213" y="84963"/>
                </a:lnTo>
                <a:close/>
              </a:path>
              <a:path w="649604" h="223520">
                <a:moveTo>
                  <a:pt x="80899" y="20040"/>
                </a:moveTo>
                <a:lnTo>
                  <a:pt x="51434" y="20040"/>
                </a:lnTo>
                <a:lnTo>
                  <a:pt x="57759" y="21234"/>
                </a:lnTo>
                <a:lnTo>
                  <a:pt x="62763" y="23622"/>
                </a:lnTo>
                <a:lnTo>
                  <a:pt x="67856" y="25933"/>
                </a:lnTo>
                <a:lnTo>
                  <a:pt x="71640" y="29476"/>
                </a:lnTo>
                <a:lnTo>
                  <a:pt x="74104" y="34251"/>
                </a:lnTo>
                <a:lnTo>
                  <a:pt x="76657" y="39014"/>
                </a:lnTo>
                <a:lnTo>
                  <a:pt x="77884" y="44869"/>
                </a:lnTo>
                <a:lnTo>
                  <a:pt x="77829" y="59905"/>
                </a:lnTo>
                <a:lnTo>
                  <a:pt x="76619" y="65430"/>
                </a:lnTo>
                <a:lnTo>
                  <a:pt x="73990" y="70281"/>
                </a:lnTo>
                <a:lnTo>
                  <a:pt x="71437" y="75145"/>
                </a:lnTo>
                <a:lnTo>
                  <a:pt x="67703" y="78803"/>
                </a:lnTo>
                <a:lnTo>
                  <a:pt x="57911" y="83731"/>
                </a:lnTo>
                <a:lnTo>
                  <a:pt x="51993" y="84963"/>
                </a:lnTo>
                <a:lnTo>
                  <a:pt x="61213" y="84963"/>
                </a:lnTo>
                <a:lnTo>
                  <a:pt x="63842" y="89496"/>
                </a:lnTo>
                <a:lnTo>
                  <a:pt x="70523" y="90297"/>
                </a:lnTo>
                <a:lnTo>
                  <a:pt x="69592" y="90297"/>
                </a:lnTo>
                <a:lnTo>
                  <a:pt x="91655" y="59905"/>
                </a:lnTo>
                <a:lnTo>
                  <a:pt x="91655" y="44869"/>
                </a:lnTo>
                <a:lnTo>
                  <a:pt x="90538" y="38061"/>
                </a:lnTo>
                <a:lnTo>
                  <a:pt x="88303" y="32334"/>
                </a:lnTo>
                <a:lnTo>
                  <a:pt x="86156" y="26606"/>
                </a:lnTo>
                <a:lnTo>
                  <a:pt x="83019" y="21920"/>
                </a:lnTo>
                <a:lnTo>
                  <a:pt x="80899" y="20040"/>
                </a:lnTo>
                <a:close/>
              </a:path>
              <a:path w="649604" h="223520">
                <a:moveTo>
                  <a:pt x="190106" y="7277"/>
                </a:moveTo>
                <a:lnTo>
                  <a:pt x="185927" y="7277"/>
                </a:lnTo>
                <a:lnTo>
                  <a:pt x="185927" y="181038"/>
                </a:lnTo>
                <a:lnTo>
                  <a:pt x="199529" y="181038"/>
                </a:lnTo>
                <a:lnTo>
                  <a:pt x="199529" y="105371"/>
                </a:lnTo>
                <a:lnTo>
                  <a:pt x="198258" y="30412"/>
                </a:lnTo>
                <a:lnTo>
                  <a:pt x="190106" y="7277"/>
                </a:lnTo>
                <a:close/>
              </a:path>
              <a:path w="649604" h="223520">
                <a:moveTo>
                  <a:pt x="203834" y="7277"/>
                </a:moveTo>
                <a:lnTo>
                  <a:pt x="197865" y="7277"/>
                </a:lnTo>
                <a:lnTo>
                  <a:pt x="198247" y="29746"/>
                </a:lnTo>
                <a:lnTo>
                  <a:pt x="198258" y="30412"/>
                </a:lnTo>
                <a:lnTo>
                  <a:pt x="251332" y="181038"/>
                </a:lnTo>
                <a:lnTo>
                  <a:pt x="261835" y="181038"/>
                </a:lnTo>
                <a:lnTo>
                  <a:pt x="269208" y="160032"/>
                </a:lnTo>
                <a:lnTo>
                  <a:pt x="256463" y="160032"/>
                </a:lnTo>
                <a:lnTo>
                  <a:pt x="203834" y="7277"/>
                </a:lnTo>
                <a:close/>
              </a:path>
              <a:path w="649604" h="223520">
                <a:moveTo>
                  <a:pt x="327355" y="7277"/>
                </a:moveTo>
                <a:lnTo>
                  <a:pt x="322821" y="7277"/>
                </a:lnTo>
                <a:lnTo>
                  <a:pt x="314935" y="29746"/>
                </a:lnTo>
                <a:lnTo>
                  <a:pt x="313740" y="105371"/>
                </a:lnTo>
                <a:lnTo>
                  <a:pt x="313740" y="181038"/>
                </a:lnTo>
                <a:lnTo>
                  <a:pt x="327355" y="181038"/>
                </a:lnTo>
                <a:lnTo>
                  <a:pt x="327355" y="7277"/>
                </a:lnTo>
                <a:close/>
              </a:path>
              <a:path w="649604" h="223520">
                <a:moveTo>
                  <a:pt x="315290" y="7277"/>
                </a:moveTo>
                <a:lnTo>
                  <a:pt x="309333" y="7277"/>
                </a:lnTo>
                <a:lnTo>
                  <a:pt x="256463" y="160032"/>
                </a:lnTo>
                <a:lnTo>
                  <a:pt x="269208" y="160032"/>
                </a:lnTo>
                <a:lnTo>
                  <a:pt x="314935" y="29746"/>
                </a:lnTo>
                <a:lnTo>
                  <a:pt x="315290" y="7277"/>
                </a:lnTo>
                <a:close/>
              </a:path>
              <a:path w="649604" h="223520">
                <a:moveTo>
                  <a:pt x="197865" y="7277"/>
                </a:moveTo>
                <a:lnTo>
                  <a:pt x="190106" y="7277"/>
                </a:lnTo>
                <a:lnTo>
                  <a:pt x="198258" y="30412"/>
                </a:lnTo>
                <a:lnTo>
                  <a:pt x="197865" y="7277"/>
                </a:lnTo>
                <a:close/>
              </a:path>
              <a:path w="649604" h="223520">
                <a:moveTo>
                  <a:pt x="322821" y="7277"/>
                </a:moveTo>
                <a:lnTo>
                  <a:pt x="315290" y="7277"/>
                </a:lnTo>
                <a:lnTo>
                  <a:pt x="314935" y="29746"/>
                </a:lnTo>
                <a:lnTo>
                  <a:pt x="322821" y="7277"/>
                </a:lnTo>
                <a:close/>
              </a:path>
              <a:path w="649604" h="223520">
                <a:moveTo>
                  <a:pt x="434276" y="0"/>
                </a:moveTo>
                <a:lnTo>
                  <a:pt x="420916" y="0"/>
                </a:lnTo>
                <a:lnTo>
                  <a:pt x="420916" y="188201"/>
                </a:lnTo>
                <a:lnTo>
                  <a:pt x="434276" y="188201"/>
                </a:lnTo>
                <a:lnTo>
                  <a:pt x="434276" y="0"/>
                </a:lnTo>
                <a:close/>
              </a:path>
              <a:path w="649604" h="223520">
                <a:moveTo>
                  <a:pt x="420916" y="24942"/>
                </a:moveTo>
                <a:lnTo>
                  <a:pt x="409333" y="24942"/>
                </a:lnTo>
                <a:lnTo>
                  <a:pt x="401256" y="26682"/>
                </a:lnTo>
                <a:lnTo>
                  <a:pt x="393941" y="30187"/>
                </a:lnTo>
                <a:lnTo>
                  <a:pt x="386626" y="33604"/>
                </a:lnTo>
                <a:lnTo>
                  <a:pt x="380301" y="38468"/>
                </a:lnTo>
                <a:lnTo>
                  <a:pt x="369722" y="50952"/>
                </a:lnTo>
                <a:lnTo>
                  <a:pt x="365620" y="58229"/>
                </a:lnTo>
                <a:lnTo>
                  <a:pt x="362758" y="66344"/>
                </a:lnTo>
                <a:lnTo>
                  <a:pt x="362673" y="66586"/>
                </a:lnTo>
                <a:lnTo>
                  <a:pt x="360868" y="72752"/>
                </a:lnTo>
                <a:lnTo>
                  <a:pt x="360797" y="72994"/>
                </a:lnTo>
                <a:lnTo>
                  <a:pt x="359504" y="79443"/>
                </a:lnTo>
                <a:lnTo>
                  <a:pt x="359456" y="79684"/>
                </a:lnTo>
                <a:lnTo>
                  <a:pt x="358785" y="85483"/>
                </a:lnTo>
                <a:lnTo>
                  <a:pt x="358735" y="85915"/>
                </a:lnTo>
                <a:lnTo>
                  <a:pt x="358650" y="86658"/>
                </a:lnTo>
                <a:lnTo>
                  <a:pt x="358390" y="93675"/>
                </a:lnTo>
                <a:lnTo>
                  <a:pt x="358381" y="93916"/>
                </a:lnTo>
                <a:lnTo>
                  <a:pt x="358641" y="100942"/>
                </a:lnTo>
                <a:lnTo>
                  <a:pt x="358767" y="102196"/>
                </a:lnTo>
                <a:lnTo>
                  <a:pt x="359428" y="107942"/>
                </a:lnTo>
                <a:lnTo>
                  <a:pt x="359456" y="108177"/>
                </a:lnTo>
                <a:lnTo>
                  <a:pt x="365553" y="129527"/>
                </a:lnTo>
                <a:lnTo>
                  <a:pt x="365620" y="129717"/>
                </a:lnTo>
                <a:lnTo>
                  <a:pt x="369615" y="136804"/>
                </a:lnTo>
                <a:lnTo>
                  <a:pt x="369722" y="136994"/>
                </a:lnTo>
                <a:lnTo>
                  <a:pt x="374967" y="143205"/>
                </a:lnTo>
                <a:lnTo>
                  <a:pt x="380301" y="149415"/>
                </a:lnTo>
                <a:lnTo>
                  <a:pt x="386626" y="154228"/>
                </a:lnTo>
                <a:lnTo>
                  <a:pt x="401256" y="161061"/>
                </a:lnTo>
                <a:lnTo>
                  <a:pt x="409333" y="162775"/>
                </a:lnTo>
                <a:lnTo>
                  <a:pt x="420916" y="162775"/>
                </a:lnTo>
                <a:lnTo>
                  <a:pt x="420916" y="150482"/>
                </a:lnTo>
                <a:lnTo>
                  <a:pt x="410768" y="150482"/>
                </a:lnTo>
                <a:lnTo>
                  <a:pt x="404164" y="149098"/>
                </a:lnTo>
                <a:lnTo>
                  <a:pt x="372541" y="109791"/>
                </a:lnTo>
                <a:lnTo>
                  <a:pt x="371500" y="102196"/>
                </a:lnTo>
                <a:lnTo>
                  <a:pt x="371510" y="93675"/>
                </a:lnTo>
                <a:lnTo>
                  <a:pt x="383713" y="53282"/>
                </a:lnTo>
                <a:lnTo>
                  <a:pt x="418172" y="37236"/>
                </a:lnTo>
                <a:lnTo>
                  <a:pt x="420916" y="37236"/>
                </a:lnTo>
                <a:lnTo>
                  <a:pt x="420916" y="24942"/>
                </a:lnTo>
                <a:close/>
              </a:path>
              <a:path w="649604" h="223520">
                <a:moveTo>
                  <a:pt x="445731" y="24942"/>
                </a:moveTo>
                <a:lnTo>
                  <a:pt x="434276" y="24942"/>
                </a:lnTo>
                <a:lnTo>
                  <a:pt x="434276" y="37236"/>
                </a:lnTo>
                <a:lnTo>
                  <a:pt x="444461" y="37236"/>
                </a:lnTo>
                <a:lnTo>
                  <a:pt x="450989" y="38620"/>
                </a:lnTo>
                <a:lnTo>
                  <a:pt x="462521" y="44196"/>
                </a:lnTo>
                <a:lnTo>
                  <a:pt x="467410" y="48133"/>
                </a:lnTo>
                <a:lnTo>
                  <a:pt x="471444" y="53282"/>
                </a:lnTo>
                <a:lnTo>
                  <a:pt x="475449" y="58229"/>
                </a:lnTo>
                <a:lnTo>
                  <a:pt x="478510" y="64198"/>
                </a:lnTo>
                <a:lnTo>
                  <a:pt x="482650" y="77965"/>
                </a:lnTo>
                <a:lnTo>
                  <a:pt x="483692" y="85483"/>
                </a:lnTo>
                <a:lnTo>
                  <a:pt x="483681" y="93916"/>
                </a:lnTo>
                <a:lnTo>
                  <a:pt x="471365" y="134464"/>
                </a:lnTo>
                <a:lnTo>
                  <a:pt x="437146" y="150482"/>
                </a:lnTo>
                <a:lnTo>
                  <a:pt x="434276" y="150482"/>
                </a:lnTo>
                <a:lnTo>
                  <a:pt x="434276" y="162775"/>
                </a:lnTo>
                <a:lnTo>
                  <a:pt x="445731" y="162775"/>
                </a:lnTo>
                <a:lnTo>
                  <a:pt x="453809" y="161061"/>
                </a:lnTo>
                <a:lnTo>
                  <a:pt x="485432" y="136804"/>
                </a:lnTo>
                <a:lnTo>
                  <a:pt x="489435" y="129717"/>
                </a:lnTo>
                <a:lnTo>
                  <a:pt x="489543" y="129527"/>
                </a:lnTo>
                <a:lnTo>
                  <a:pt x="492437" y="121361"/>
                </a:lnTo>
                <a:lnTo>
                  <a:pt x="494383" y="114903"/>
                </a:lnTo>
                <a:lnTo>
                  <a:pt x="494452" y="114672"/>
                </a:lnTo>
                <a:lnTo>
                  <a:pt x="495785" y="108177"/>
                </a:lnTo>
                <a:lnTo>
                  <a:pt x="495833" y="107942"/>
                </a:lnTo>
                <a:lnTo>
                  <a:pt x="496513" y="102196"/>
                </a:lnTo>
                <a:lnTo>
                  <a:pt x="496633" y="101181"/>
                </a:lnTo>
                <a:lnTo>
                  <a:pt x="496662" y="100942"/>
                </a:lnTo>
                <a:lnTo>
                  <a:pt x="496929" y="93916"/>
                </a:lnTo>
                <a:lnTo>
                  <a:pt x="496938" y="93675"/>
                </a:lnTo>
                <a:lnTo>
                  <a:pt x="496671" y="86658"/>
                </a:lnTo>
                <a:lnTo>
                  <a:pt x="496551" y="85483"/>
                </a:lnTo>
                <a:lnTo>
                  <a:pt x="495862" y="79684"/>
                </a:lnTo>
                <a:lnTo>
                  <a:pt x="495833" y="79443"/>
                </a:lnTo>
                <a:lnTo>
                  <a:pt x="474776" y="38303"/>
                </a:lnTo>
                <a:lnTo>
                  <a:pt x="453890" y="26682"/>
                </a:lnTo>
                <a:lnTo>
                  <a:pt x="445731" y="24942"/>
                </a:lnTo>
                <a:close/>
              </a:path>
              <a:path w="649604" h="223520">
                <a:moveTo>
                  <a:pt x="649338" y="168033"/>
                </a:moveTo>
                <a:lnTo>
                  <a:pt x="634898" y="168033"/>
                </a:lnTo>
                <a:lnTo>
                  <a:pt x="634898" y="181038"/>
                </a:lnTo>
                <a:lnTo>
                  <a:pt x="635850" y="181038"/>
                </a:lnTo>
                <a:lnTo>
                  <a:pt x="635850" y="222923"/>
                </a:lnTo>
                <a:lnTo>
                  <a:pt x="648258" y="222923"/>
                </a:lnTo>
                <a:lnTo>
                  <a:pt x="649333" y="168262"/>
                </a:lnTo>
                <a:lnTo>
                  <a:pt x="649338" y="168033"/>
                </a:lnTo>
                <a:close/>
              </a:path>
              <a:path w="649604" h="223520">
                <a:moveTo>
                  <a:pt x="540613" y="7277"/>
                </a:moveTo>
                <a:lnTo>
                  <a:pt x="526884" y="7277"/>
                </a:lnTo>
                <a:lnTo>
                  <a:pt x="526884" y="181038"/>
                </a:lnTo>
                <a:lnTo>
                  <a:pt x="621410" y="181038"/>
                </a:lnTo>
                <a:lnTo>
                  <a:pt x="621410" y="168262"/>
                </a:lnTo>
                <a:lnTo>
                  <a:pt x="540613" y="168262"/>
                </a:lnTo>
                <a:lnTo>
                  <a:pt x="540613" y="7277"/>
                </a:lnTo>
                <a:close/>
              </a:path>
              <a:path w="649604" h="223520">
                <a:moveTo>
                  <a:pt x="634898" y="168033"/>
                </a:moveTo>
                <a:lnTo>
                  <a:pt x="621410" y="168033"/>
                </a:lnTo>
                <a:lnTo>
                  <a:pt x="621410" y="181038"/>
                </a:lnTo>
                <a:lnTo>
                  <a:pt x="634898" y="181038"/>
                </a:lnTo>
                <a:lnTo>
                  <a:pt x="634898" y="168033"/>
                </a:lnTo>
                <a:close/>
              </a:path>
              <a:path w="649604" h="223520">
                <a:moveTo>
                  <a:pt x="634898" y="7277"/>
                </a:moveTo>
                <a:lnTo>
                  <a:pt x="621169" y="7277"/>
                </a:lnTo>
                <a:lnTo>
                  <a:pt x="621169" y="168262"/>
                </a:lnTo>
                <a:lnTo>
                  <a:pt x="621410" y="168262"/>
                </a:lnTo>
                <a:lnTo>
                  <a:pt x="621410" y="168033"/>
                </a:lnTo>
                <a:lnTo>
                  <a:pt x="634898" y="168033"/>
                </a:lnTo>
                <a:lnTo>
                  <a:pt x="634898" y="7277"/>
                </a:lnTo>
                <a:close/>
              </a:path>
            </a:pathLst>
          </a:custGeom>
          <a:solidFill>
            <a:srgbClr val="00529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5786296" y="7996883"/>
            <a:ext cx="1410766" cy="173050"/>
          </a:xfrm>
          <a:prstGeom prst="rect">
            <a:avLst/>
          </a:prstGeom>
        </p:spPr>
      </p:pic>
      <p:pic>
        <p:nvPicPr>
          <p:cNvPr id="95" name="object 95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453921" y="8003717"/>
            <a:ext cx="1752473" cy="197904"/>
          </a:xfrm>
          <a:prstGeom prst="rect">
            <a:avLst/>
          </a:prstGeom>
        </p:spPr>
      </p:pic>
      <p:pic>
        <p:nvPicPr>
          <p:cNvPr id="96" name="object 9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530312" y="6663017"/>
            <a:ext cx="744209" cy="870889"/>
          </a:xfrm>
          <a:prstGeom prst="rect">
            <a:avLst/>
          </a:prstGeom>
        </p:spPr>
      </p:pic>
      <p:pic>
        <p:nvPicPr>
          <p:cNvPr id="97" name="object 9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450553" y="6944704"/>
            <a:ext cx="2959244" cy="353184"/>
          </a:xfrm>
          <a:prstGeom prst="rect">
            <a:avLst/>
          </a:prstGeom>
        </p:spPr>
      </p:pic>
      <p:grpSp>
        <p:nvGrpSpPr>
          <p:cNvPr id="98" name="object 98"/>
          <p:cNvGrpSpPr/>
          <p:nvPr/>
        </p:nvGrpSpPr>
        <p:grpSpPr>
          <a:xfrm>
            <a:off x="641772" y="7948186"/>
            <a:ext cx="523875" cy="250190"/>
            <a:chOff x="641772" y="7948186"/>
            <a:chExt cx="523875" cy="250190"/>
          </a:xfrm>
        </p:grpSpPr>
        <p:sp>
          <p:nvSpPr>
            <p:cNvPr id="99" name="object 99"/>
            <p:cNvSpPr/>
            <p:nvPr/>
          </p:nvSpPr>
          <p:spPr>
            <a:xfrm>
              <a:off x="641772" y="8075881"/>
              <a:ext cx="523875" cy="122555"/>
            </a:xfrm>
            <a:custGeom>
              <a:avLst/>
              <a:gdLst/>
              <a:ahLst/>
              <a:cxnLst/>
              <a:rect l="l" t="t" r="r" b="b"/>
              <a:pathLst>
                <a:path w="523875" h="122554">
                  <a:moveTo>
                    <a:pt x="256288" y="23139"/>
                  </a:moveTo>
                  <a:lnTo>
                    <a:pt x="233133" y="23139"/>
                  </a:lnTo>
                  <a:lnTo>
                    <a:pt x="233192" y="89179"/>
                  </a:lnTo>
                  <a:lnTo>
                    <a:pt x="233756" y="89788"/>
                  </a:lnTo>
                  <a:lnTo>
                    <a:pt x="255651" y="89788"/>
                  </a:lnTo>
                  <a:lnTo>
                    <a:pt x="256336" y="89179"/>
                  </a:lnTo>
                  <a:lnTo>
                    <a:pt x="256288" y="23139"/>
                  </a:lnTo>
                  <a:close/>
                </a:path>
                <a:path w="523875" h="122554">
                  <a:moveTo>
                    <a:pt x="255651" y="2870"/>
                  </a:moveTo>
                  <a:lnTo>
                    <a:pt x="191312" y="2870"/>
                  </a:lnTo>
                  <a:lnTo>
                    <a:pt x="190969" y="3213"/>
                  </a:lnTo>
                  <a:lnTo>
                    <a:pt x="190639" y="3822"/>
                  </a:lnTo>
                  <a:lnTo>
                    <a:pt x="188718" y="25560"/>
                  </a:lnTo>
                  <a:lnTo>
                    <a:pt x="185512" y="47320"/>
                  </a:lnTo>
                  <a:lnTo>
                    <a:pt x="181167" y="68412"/>
                  </a:lnTo>
                  <a:lnTo>
                    <a:pt x="175831" y="88150"/>
                  </a:lnTo>
                  <a:lnTo>
                    <a:pt x="175895" y="88836"/>
                  </a:lnTo>
                  <a:lnTo>
                    <a:pt x="176504" y="89446"/>
                  </a:lnTo>
                  <a:lnTo>
                    <a:pt x="199301" y="89446"/>
                  </a:lnTo>
                  <a:lnTo>
                    <a:pt x="199578" y="89179"/>
                  </a:lnTo>
                  <a:lnTo>
                    <a:pt x="199644" y="88836"/>
                  </a:lnTo>
                  <a:lnTo>
                    <a:pt x="203967" y="73420"/>
                  </a:lnTo>
                  <a:lnTo>
                    <a:pt x="207646" y="56730"/>
                  </a:lnTo>
                  <a:lnTo>
                    <a:pt x="210547" y="39669"/>
                  </a:lnTo>
                  <a:lnTo>
                    <a:pt x="212534" y="23139"/>
                  </a:lnTo>
                  <a:lnTo>
                    <a:pt x="256288" y="23139"/>
                  </a:lnTo>
                  <a:lnTo>
                    <a:pt x="256273" y="3213"/>
                  </a:lnTo>
                  <a:lnTo>
                    <a:pt x="255651" y="2870"/>
                  </a:lnTo>
                  <a:close/>
                </a:path>
                <a:path w="523875" h="122554">
                  <a:moveTo>
                    <a:pt x="468585" y="2870"/>
                  </a:moveTo>
                  <a:lnTo>
                    <a:pt x="446893" y="2870"/>
                  </a:lnTo>
                  <a:lnTo>
                    <a:pt x="446515" y="3213"/>
                  </a:lnTo>
                  <a:lnTo>
                    <a:pt x="446290" y="3479"/>
                  </a:lnTo>
                  <a:lnTo>
                    <a:pt x="446290" y="51447"/>
                  </a:lnTo>
                  <a:lnTo>
                    <a:pt x="448161" y="69532"/>
                  </a:lnTo>
                  <a:lnTo>
                    <a:pt x="448244" y="70327"/>
                  </a:lnTo>
                  <a:lnTo>
                    <a:pt x="454450" y="82988"/>
                  </a:lnTo>
                  <a:lnTo>
                    <a:pt x="465428" y="90095"/>
                  </a:lnTo>
                  <a:lnTo>
                    <a:pt x="481698" y="92316"/>
                  </a:lnTo>
                  <a:lnTo>
                    <a:pt x="492780" y="91653"/>
                  </a:lnTo>
                  <a:lnTo>
                    <a:pt x="503783" y="89930"/>
                  </a:lnTo>
                  <a:lnTo>
                    <a:pt x="513891" y="87542"/>
                  </a:lnTo>
                  <a:lnTo>
                    <a:pt x="522287" y="84886"/>
                  </a:lnTo>
                  <a:lnTo>
                    <a:pt x="522909" y="84264"/>
                  </a:lnTo>
                  <a:lnTo>
                    <a:pt x="522909" y="71437"/>
                  </a:lnTo>
                  <a:lnTo>
                    <a:pt x="485851" y="71437"/>
                  </a:lnTo>
                  <a:lnTo>
                    <a:pt x="477544" y="70504"/>
                  </a:lnTo>
                  <a:lnTo>
                    <a:pt x="472432" y="67095"/>
                  </a:lnTo>
                  <a:lnTo>
                    <a:pt x="469850" y="60298"/>
                  </a:lnTo>
                  <a:lnTo>
                    <a:pt x="469138" y="49199"/>
                  </a:lnTo>
                  <a:lnTo>
                    <a:pt x="469138" y="3479"/>
                  </a:lnTo>
                  <a:lnTo>
                    <a:pt x="468585" y="2870"/>
                  </a:lnTo>
                  <a:close/>
                </a:path>
                <a:path w="523875" h="122554">
                  <a:moveTo>
                    <a:pt x="522566" y="2870"/>
                  </a:moveTo>
                  <a:lnTo>
                    <a:pt x="500735" y="2870"/>
                  </a:lnTo>
                  <a:lnTo>
                    <a:pt x="500049" y="3479"/>
                  </a:lnTo>
                  <a:lnTo>
                    <a:pt x="500049" y="69532"/>
                  </a:lnTo>
                  <a:lnTo>
                    <a:pt x="495541" y="70827"/>
                  </a:lnTo>
                  <a:lnTo>
                    <a:pt x="491045" y="71437"/>
                  </a:lnTo>
                  <a:lnTo>
                    <a:pt x="522909" y="71437"/>
                  </a:lnTo>
                  <a:lnTo>
                    <a:pt x="522909" y="4102"/>
                  </a:lnTo>
                  <a:lnTo>
                    <a:pt x="523149" y="3479"/>
                  </a:lnTo>
                  <a:lnTo>
                    <a:pt x="523252" y="3213"/>
                  </a:lnTo>
                  <a:lnTo>
                    <a:pt x="522566" y="2870"/>
                  </a:lnTo>
                  <a:close/>
                </a:path>
                <a:path w="523875" h="122554">
                  <a:moveTo>
                    <a:pt x="22923" y="3213"/>
                  </a:moveTo>
                  <a:lnTo>
                    <a:pt x="965" y="3213"/>
                  </a:lnTo>
                  <a:lnTo>
                    <a:pt x="685" y="3555"/>
                  </a:lnTo>
                  <a:lnTo>
                    <a:pt x="266" y="3898"/>
                  </a:lnTo>
                  <a:lnTo>
                    <a:pt x="0" y="4165"/>
                  </a:lnTo>
                  <a:lnTo>
                    <a:pt x="65" y="4508"/>
                  </a:lnTo>
                  <a:lnTo>
                    <a:pt x="342" y="4775"/>
                  </a:lnTo>
                  <a:lnTo>
                    <a:pt x="31864" y="91084"/>
                  </a:lnTo>
                  <a:lnTo>
                    <a:pt x="28663" y="97840"/>
                  </a:lnTo>
                  <a:lnTo>
                    <a:pt x="25730" y="103301"/>
                  </a:lnTo>
                  <a:lnTo>
                    <a:pt x="22860" y="108483"/>
                  </a:lnTo>
                  <a:lnTo>
                    <a:pt x="20612" y="112382"/>
                  </a:lnTo>
                  <a:lnTo>
                    <a:pt x="16725" y="120091"/>
                  </a:lnTo>
                  <a:lnTo>
                    <a:pt x="16382" y="120421"/>
                  </a:lnTo>
                  <a:lnTo>
                    <a:pt x="16382" y="120700"/>
                  </a:lnTo>
                  <a:lnTo>
                    <a:pt x="17335" y="121653"/>
                  </a:lnTo>
                  <a:lnTo>
                    <a:pt x="40868" y="121653"/>
                  </a:lnTo>
                  <a:lnTo>
                    <a:pt x="41490" y="121310"/>
                  </a:lnTo>
                  <a:lnTo>
                    <a:pt x="41490" y="121043"/>
                  </a:lnTo>
                  <a:lnTo>
                    <a:pt x="44554" y="114966"/>
                  </a:lnTo>
                  <a:lnTo>
                    <a:pt x="64254" y="69439"/>
                  </a:lnTo>
                  <a:lnTo>
                    <a:pt x="67275" y="61480"/>
                  </a:lnTo>
                  <a:lnTo>
                    <a:pt x="44488" y="61480"/>
                  </a:lnTo>
                  <a:lnTo>
                    <a:pt x="23891" y="4775"/>
                  </a:lnTo>
                  <a:lnTo>
                    <a:pt x="23794" y="4508"/>
                  </a:lnTo>
                  <a:lnTo>
                    <a:pt x="23670" y="4165"/>
                  </a:lnTo>
                  <a:lnTo>
                    <a:pt x="23573" y="3898"/>
                  </a:lnTo>
                  <a:lnTo>
                    <a:pt x="23273" y="3555"/>
                  </a:lnTo>
                  <a:lnTo>
                    <a:pt x="22923" y="3213"/>
                  </a:lnTo>
                  <a:close/>
                </a:path>
                <a:path w="523875" h="122554">
                  <a:moveTo>
                    <a:pt x="85966" y="2870"/>
                  </a:moveTo>
                  <a:lnTo>
                    <a:pt x="63792" y="2870"/>
                  </a:lnTo>
                  <a:lnTo>
                    <a:pt x="63461" y="3213"/>
                  </a:lnTo>
                  <a:lnTo>
                    <a:pt x="63368" y="4165"/>
                  </a:lnTo>
                  <a:lnTo>
                    <a:pt x="60407" y="15060"/>
                  </a:lnTo>
                  <a:lnTo>
                    <a:pt x="56146" y="28917"/>
                  </a:lnTo>
                  <a:lnTo>
                    <a:pt x="50799" y="44642"/>
                  </a:lnTo>
                  <a:lnTo>
                    <a:pt x="44488" y="61480"/>
                  </a:lnTo>
                  <a:lnTo>
                    <a:pt x="67275" y="61480"/>
                  </a:lnTo>
                  <a:lnTo>
                    <a:pt x="72801" y="46924"/>
                  </a:lnTo>
                  <a:lnTo>
                    <a:pt x="80326" y="25255"/>
                  </a:lnTo>
                  <a:lnTo>
                    <a:pt x="86771" y="4775"/>
                  </a:lnTo>
                  <a:lnTo>
                    <a:pt x="86855" y="3898"/>
                  </a:lnTo>
                  <a:lnTo>
                    <a:pt x="86512" y="3555"/>
                  </a:lnTo>
                  <a:lnTo>
                    <a:pt x="85966" y="2870"/>
                  </a:lnTo>
                  <a:close/>
                </a:path>
                <a:path w="523875" h="122554">
                  <a:moveTo>
                    <a:pt x="136258" y="0"/>
                  </a:moveTo>
                  <a:lnTo>
                    <a:pt x="116828" y="2716"/>
                  </a:lnTo>
                  <a:lnTo>
                    <a:pt x="103293" y="11082"/>
                  </a:lnTo>
                  <a:lnTo>
                    <a:pt x="95376" y="25422"/>
                  </a:lnTo>
                  <a:lnTo>
                    <a:pt x="92798" y="46062"/>
                  </a:lnTo>
                  <a:lnTo>
                    <a:pt x="95376" y="66935"/>
                  </a:lnTo>
                  <a:lnTo>
                    <a:pt x="103293" y="81465"/>
                  </a:lnTo>
                  <a:lnTo>
                    <a:pt x="116828" y="89959"/>
                  </a:lnTo>
                  <a:lnTo>
                    <a:pt x="136258" y="92722"/>
                  </a:lnTo>
                  <a:lnTo>
                    <a:pt x="143021" y="92422"/>
                  </a:lnTo>
                  <a:lnTo>
                    <a:pt x="166827" y="87274"/>
                  </a:lnTo>
                  <a:lnTo>
                    <a:pt x="166484" y="86588"/>
                  </a:lnTo>
                  <a:lnTo>
                    <a:pt x="161271" y="72123"/>
                  </a:lnTo>
                  <a:lnTo>
                    <a:pt x="137820" y="72123"/>
                  </a:lnTo>
                  <a:lnTo>
                    <a:pt x="128403" y="71173"/>
                  </a:lnTo>
                  <a:lnTo>
                    <a:pt x="121791" y="67441"/>
                  </a:lnTo>
                  <a:lnTo>
                    <a:pt x="117891" y="59602"/>
                  </a:lnTo>
                  <a:lnTo>
                    <a:pt x="116611" y="46329"/>
                  </a:lnTo>
                  <a:lnTo>
                    <a:pt x="117258" y="34814"/>
                  </a:lnTo>
                  <a:lnTo>
                    <a:pt x="120105" y="26779"/>
                  </a:lnTo>
                  <a:lnTo>
                    <a:pt x="126507" y="22071"/>
                  </a:lnTo>
                  <a:lnTo>
                    <a:pt x="137820" y="20535"/>
                  </a:lnTo>
                  <a:lnTo>
                    <a:pt x="156832" y="20535"/>
                  </a:lnTo>
                  <a:lnTo>
                    <a:pt x="158089" y="18021"/>
                  </a:lnTo>
                  <a:lnTo>
                    <a:pt x="161023" y="12560"/>
                  </a:lnTo>
                  <a:lnTo>
                    <a:pt x="164223" y="5803"/>
                  </a:lnTo>
                  <a:lnTo>
                    <a:pt x="164223" y="4444"/>
                  </a:lnTo>
                  <a:lnTo>
                    <a:pt x="163893" y="4165"/>
                  </a:lnTo>
                  <a:lnTo>
                    <a:pt x="163614" y="4165"/>
                  </a:lnTo>
                  <a:lnTo>
                    <a:pt x="157064" y="2421"/>
                  </a:lnTo>
                  <a:lnTo>
                    <a:pt x="150164" y="1111"/>
                  </a:lnTo>
                  <a:lnTo>
                    <a:pt x="143150" y="286"/>
                  </a:lnTo>
                  <a:lnTo>
                    <a:pt x="136258" y="0"/>
                  </a:lnTo>
                  <a:close/>
                </a:path>
                <a:path w="523875" h="122554">
                  <a:moveTo>
                    <a:pt x="159994" y="68910"/>
                  </a:moveTo>
                  <a:lnTo>
                    <a:pt x="158775" y="68910"/>
                  </a:lnTo>
                  <a:lnTo>
                    <a:pt x="153581" y="70827"/>
                  </a:lnTo>
                  <a:lnTo>
                    <a:pt x="144310" y="72123"/>
                  </a:lnTo>
                  <a:lnTo>
                    <a:pt x="161271" y="72123"/>
                  </a:lnTo>
                  <a:lnTo>
                    <a:pt x="160337" y="69532"/>
                  </a:lnTo>
                  <a:lnTo>
                    <a:pt x="160337" y="69189"/>
                  </a:lnTo>
                  <a:lnTo>
                    <a:pt x="159994" y="68910"/>
                  </a:lnTo>
                  <a:close/>
                </a:path>
                <a:path w="523875" h="122554">
                  <a:moveTo>
                    <a:pt x="156832" y="20535"/>
                  </a:moveTo>
                  <a:lnTo>
                    <a:pt x="143281" y="20535"/>
                  </a:lnTo>
                  <a:lnTo>
                    <a:pt x="148132" y="21158"/>
                  </a:lnTo>
                  <a:lnTo>
                    <a:pt x="154546" y="23139"/>
                  </a:lnTo>
                  <a:lnTo>
                    <a:pt x="155498" y="23139"/>
                  </a:lnTo>
                  <a:lnTo>
                    <a:pt x="155841" y="22517"/>
                  </a:lnTo>
                  <a:lnTo>
                    <a:pt x="156832" y="20535"/>
                  </a:lnTo>
                  <a:close/>
                </a:path>
                <a:path w="523875" h="122554">
                  <a:moveTo>
                    <a:pt x="294005" y="3213"/>
                  </a:moveTo>
                  <a:lnTo>
                    <a:pt x="272097" y="3213"/>
                  </a:lnTo>
                  <a:lnTo>
                    <a:pt x="271830" y="3555"/>
                  </a:lnTo>
                  <a:lnTo>
                    <a:pt x="271411" y="3898"/>
                  </a:lnTo>
                  <a:lnTo>
                    <a:pt x="271145" y="4229"/>
                  </a:lnTo>
                  <a:lnTo>
                    <a:pt x="271145" y="4444"/>
                  </a:lnTo>
                  <a:lnTo>
                    <a:pt x="271515" y="4851"/>
                  </a:lnTo>
                  <a:lnTo>
                    <a:pt x="303009" y="91084"/>
                  </a:lnTo>
                  <a:lnTo>
                    <a:pt x="299796" y="97840"/>
                  </a:lnTo>
                  <a:lnTo>
                    <a:pt x="296862" y="103301"/>
                  </a:lnTo>
                  <a:lnTo>
                    <a:pt x="294005" y="108483"/>
                  </a:lnTo>
                  <a:lnTo>
                    <a:pt x="291744" y="112382"/>
                  </a:lnTo>
                  <a:lnTo>
                    <a:pt x="289839" y="116192"/>
                  </a:lnTo>
                  <a:lnTo>
                    <a:pt x="287858" y="120421"/>
                  </a:lnTo>
                  <a:lnTo>
                    <a:pt x="287515" y="120764"/>
                  </a:lnTo>
                  <a:lnTo>
                    <a:pt x="287515" y="121043"/>
                  </a:lnTo>
                  <a:lnTo>
                    <a:pt x="288467" y="121996"/>
                  </a:lnTo>
                  <a:lnTo>
                    <a:pt x="312013" y="121996"/>
                  </a:lnTo>
                  <a:lnTo>
                    <a:pt x="312623" y="121653"/>
                  </a:lnTo>
                  <a:lnTo>
                    <a:pt x="312623" y="121386"/>
                  </a:lnTo>
                  <a:lnTo>
                    <a:pt x="315688" y="115309"/>
                  </a:lnTo>
                  <a:lnTo>
                    <a:pt x="335249" y="69782"/>
                  </a:lnTo>
                  <a:lnTo>
                    <a:pt x="338408" y="61480"/>
                  </a:lnTo>
                  <a:lnTo>
                    <a:pt x="315556" y="61480"/>
                  </a:lnTo>
                  <a:lnTo>
                    <a:pt x="294840" y="4444"/>
                  </a:lnTo>
                  <a:lnTo>
                    <a:pt x="294762" y="4229"/>
                  </a:lnTo>
                  <a:lnTo>
                    <a:pt x="294642" y="3898"/>
                  </a:lnTo>
                  <a:lnTo>
                    <a:pt x="294347" y="3555"/>
                  </a:lnTo>
                  <a:lnTo>
                    <a:pt x="294005" y="3213"/>
                  </a:lnTo>
                  <a:close/>
                </a:path>
                <a:path w="523875" h="122554">
                  <a:moveTo>
                    <a:pt x="357111" y="2870"/>
                  </a:moveTo>
                  <a:lnTo>
                    <a:pt x="334873" y="2870"/>
                  </a:lnTo>
                  <a:lnTo>
                    <a:pt x="334530" y="3213"/>
                  </a:lnTo>
                  <a:lnTo>
                    <a:pt x="334421" y="4229"/>
                  </a:lnTo>
                  <a:lnTo>
                    <a:pt x="331476" y="15173"/>
                  </a:lnTo>
                  <a:lnTo>
                    <a:pt x="327215" y="29017"/>
                  </a:lnTo>
                  <a:lnTo>
                    <a:pt x="321868" y="44679"/>
                  </a:lnTo>
                  <a:lnTo>
                    <a:pt x="315556" y="61480"/>
                  </a:lnTo>
                  <a:lnTo>
                    <a:pt x="338408" y="61480"/>
                  </a:lnTo>
                  <a:lnTo>
                    <a:pt x="343815" y="47267"/>
                  </a:lnTo>
                  <a:lnTo>
                    <a:pt x="351423" y="25598"/>
                  </a:lnTo>
                  <a:lnTo>
                    <a:pt x="358000" y="4851"/>
                  </a:lnTo>
                  <a:lnTo>
                    <a:pt x="358000" y="4229"/>
                  </a:lnTo>
                  <a:lnTo>
                    <a:pt x="357657" y="3898"/>
                  </a:lnTo>
                  <a:lnTo>
                    <a:pt x="357111" y="2870"/>
                  </a:lnTo>
                  <a:close/>
                </a:path>
                <a:path w="523875" h="122554">
                  <a:moveTo>
                    <a:pt x="434340" y="2870"/>
                  </a:moveTo>
                  <a:lnTo>
                    <a:pt x="372262" y="2870"/>
                  </a:lnTo>
                  <a:lnTo>
                    <a:pt x="371576" y="3479"/>
                  </a:lnTo>
                  <a:lnTo>
                    <a:pt x="371644" y="89522"/>
                  </a:lnTo>
                  <a:lnTo>
                    <a:pt x="372186" y="90131"/>
                  </a:lnTo>
                  <a:lnTo>
                    <a:pt x="394093" y="90131"/>
                  </a:lnTo>
                  <a:lnTo>
                    <a:pt x="394766" y="89522"/>
                  </a:lnTo>
                  <a:lnTo>
                    <a:pt x="394766" y="23469"/>
                  </a:lnTo>
                  <a:lnTo>
                    <a:pt x="426974" y="23469"/>
                  </a:lnTo>
                  <a:lnTo>
                    <a:pt x="427596" y="23139"/>
                  </a:lnTo>
                  <a:lnTo>
                    <a:pt x="427596" y="22859"/>
                  </a:lnTo>
                  <a:lnTo>
                    <a:pt x="430187" y="17056"/>
                  </a:lnTo>
                  <a:lnTo>
                    <a:pt x="432434" y="10921"/>
                  </a:lnTo>
                  <a:lnTo>
                    <a:pt x="435025" y="4851"/>
                  </a:lnTo>
                  <a:lnTo>
                    <a:pt x="435025" y="3898"/>
                  </a:lnTo>
                  <a:lnTo>
                    <a:pt x="434340" y="2870"/>
                  </a:lnTo>
                  <a:close/>
                </a:path>
              </a:pathLst>
            </a:custGeom>
            <a:solidFill>
              <a:srgbClr val="F04D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41816" y="7948186"/>
              <a:ext cx="240233" cy="92722"/>
            </a:xfrm>
            <a:prstGeom prst="rect">
              <a:avLst/>
            </a:prstGeom>
          </p:spPr>
        </p:pic>
      </p:grpSp>
      <p:grpSp>
        <p:nvGrpSpPr>
          <p:cNvPr id="101" name="object 101"/>
          <p:cNvGrpSpPr/>
          <p:nvPr/>
        </p:nvGrpSpPr>
        <p:grpSpPr>
          <a:xfrm>
            <a:off x="5012202" y="7818766"/>
            <a:ext cx="533400" cy="533400"/>
            <a:chOff x="5012202" y="7818766"/>
            <a:chExt cx="533400" cy="533400"/>
          </a:xfrm>
        </p:grpSpPr>
        <p:sp>
          <p:nvSpPr>
            <p:cNvPr id="102" name="object 102"/>
            <p:cNvSpPr/>
            <p:nvPr/>
          </p:nvSpPr>
          <p:spPr>
            <a:xfrm>
              <a:off x="5012202" y="7818766"/>
              <a:ext cx="533400" cy="533400"/>
            </a:xfrm>
            <a:custGeom>
              <a:avLst/>
              <a:gdLst/>
              <a:ahLst/>
              <a:cxnLst/>
              <a:rect l="l" t="t" r="r" b="b"/>
              <a:pathLst>
                <a:path w="533400" h="533400">
                  <a:moveTo>
                    <a:pt x="429285" y="0"/>
                  </a:moveTo>
                  <a:lnTo>
                    <a:pt x="103632" y="0"/>
                  </a:lnTo>
                  <a:lnTo>
                    <a:pt x="63291" y="8143"/>
                  </a:lnTo>
                  <a:lnTo>
                    <a:pt x="30351" y="30349"/>
                  </a:lnTo>
                  <a:lnTo>
                    <a:pt x="8143" y="63286"/>
                  </a:lnTo>
                  <a:lnTo>
                    <a:pt x="0" y="103619"/>
                  </a:lnTo>
                  <a:lnTo>
                    <a:pt x="0" y="429285"/>
                  </a:lnTo>
                  <a:lnTo>
                    <a:pt x="8143" y="469618"/>
                  </a:lnTo>
                  <a:lnTo>
                    <a:pt x="30351" y="502554"/>
                  </a:lnTo>
                  <a:lnTo>
                    <a:pt x="63291" y="524761"/>
                  </a:lnTo>
                  <a:lnTo>
                    <a:pt x="103632" y="532904"/>
                  </a:lnTo>
                  <a:lnTo>
                    <a:pt x="429285" y="532904"/>
                  </a:lnTo>
                  <a:lnTo>
                    <a:pt x="469618" y="524761"/>
                  </a:lnTo>
                  <a:lnTo>
                    <a:pt x="502554" y="502554"/>
                  </a:lnTo>
                  <a:lnTo>
                    <a:pt x="524761" y="469618"/>
                  </a:lnTo>
                  <a:lnTo>
                    <a:pt x="532904" y="429285"/>
                  </a:lnTo>
                  <a:lnTo>
                    <a:pt x="532904" y="103619"/>
                  </a:lnTo>
                  <a:lnTo>
                    <a:pt x="524761" y="63286"/>
                  </a:lnTo>
                  <a:lnTo>
                    <a:pt x="502554" y="30349"/>
                  </a:lnTo>
                  <a:lnTo>
                    <a:pt x="469618" y="8143"/>
                  </a:lnTo>
                  <a:lnTo>
                    <a:pt x="429285" y="0"/>
                  </a:lnTo>
                  <a:close/>
                </a:path>
              </a:pathLst>
            </a:custGeom>
            <a:solidFill>
              <a:srgbClr val="2853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5089004" y="7935862"/>
              <a:ext cx="323215" cy="118745"/>
            </a:xfrm>
            <a:custGeom>
              <a:avLst/>
              <a:gdLst/>
              <a:ahLst/>
              <a:cxnLst/>
              <a:rect l="l" t="t" r="r" b="b"/>
              <a:pathLst>
                <a:path w="323214" h="118745">
                  <a:moveTo>
                    <a:pt x="70612" y="1816"/>
                  </a:moveTo>
                  <a:lnTo>
                    <a:pt x="0" y="1816"/>
                  </a:lnTo>
                  <a:lnTo>
                    <a:pt x="0" y="18326"/>
                  </a:lnTo>
                  <a:lnTo>
                    <a:pt x="0" y="116116"/>
                  </a:lnTo>
                  <a:lnTo>
                    <a:pt x="19075" y="116116"/>
                  </a:lnTo>
                  <a:lnTo>
                    <a:pt x="19075" y="18326"/>
                  </a:lnTo>
                  <a:lnTo>
                    <a:pt x="51536" y="18326"/>
                  </a:lnTo>
                  <a:lnTo>
                    <a:pt x="51536" y="116116"/>
                  </a:lnTo>
                  <a:lnTo>
                    <a:pt x="70612" y="116116"/>
                  </a:lnTo>
                  <a:lnTo>
                    <a:pt x="70612" y="18326"/>
                  </a:lnTo>
                  <a:lnTo>
                    <a:pt x="70612" y="1816"/>
                  </a:lnTo>
                  <a:close/>
                </a:path>
                <a:path w="323214" h="118745">
                  <a:moveTo>
                    <a:pt x="160324" y="60121"/>
                  </a:moveTo>
                  <a:lnTo>
                    <a:pt x="160172" y="52031"/>
                  </a:lnTo>
                  <a:lnTo>
                    <a:pt x="160159" y="51714"/>
                  </a:lnTo>
                  <a:lnTo>
                    <a:pt x="159435" y="44081"/>
                  </a:lnTo>
                  <a:lnTo>
                    <a:pt x="159372" y="43357"/>
                  </a:lnTo>
                  <a:lnTo>
                    <a:pt x="143941" y="6692"/>
                  </a:lnTo>
                  <a:lnTo>
                    <a:pt x="141160" y="4318"/>
                  </a:lnTo>
                  <a:lnTo>
                    <a:pt x="141160" y="51714"/>
                  </a:lnTo>
                  <a:lnTo>
                    <a:pt x="141046" y="68313"/>
                  </a:lnTo>
                  <a:lnTo>
                    <a:pt x="140436" y="75298"/>
                  </a:lnTo>
                  <a:lnTo>
                    <a:pt x="140411" y="75628"/>
                  </a:lnTo>
                  <a:lnTo>
                    <a:pt x="139128" y="82867"/>
                  </a:lnTo>
                  <a:lnTo>
                    <a:pt x="139039" y="83337"/>
                  </a:lnTo>
                  <a:lnTo>
                    <a:pt x="137007" y="90906"/>
                  </a:lnTo>
                  <a:lnTo>
                    <a:pt x="134264" y="97790"/>
                  </a:lnTo>
                  <a:lnTo>
                    <a:pt x="130556" y="101231"/>
                  </a:lnTo>
                  <a:lnTo>
                    <a:pt x="124383" y="101231"/>
                  </a:lnTo>
                  <a:lnTo>
                    <a:pt x="112458" y="82867"/>
                  </a:lnTo>
                  <a:lnTo>
                    <a:pt x="111137" y="75628"/>
                  </a:lnTo>
                  <a:lnTo>
                    <a:pt x="111074" y="75298"/>
                  </a:lnTo>
                  <a:lnTo>
                    <a:pt x="110502" y="68313"/>
                  </a:lnTo>
                  <a:lnTo>
                    <a:pt x="110477" y="51714"/>
                  </a:lnTo>
                  <a:lnTo>
                    <a:pt x="111086" y="44081"/>
                  </a:lnTo>
                  <a:lnTo>
                    <a:pt x="112445" y="36233"/>
                  </a:lnTo>
                  <a:lnTo>
                    <a:pt x="113233" y="31076"/>
                  </a:lnTo>
                  <a:lnTo>
                    <a:pt x="115062" y="26136"/>
                  </a:lnTo>
                  <a:lnTo>
                    <a:pt x="117843" y="21755"/>
                  </a:lnTo>
                  <a:lnTo>
                    <a:pt x="118630" y="20320"/>
                  </a:lnTo>
                  <a:lnTo>
                    <a:pt x="119684" y="19215"/>
                  </a:lnTo>
                  <a:lnTo>
                    <a:pt x="122605" y="17449"/>
                  </a:lnTo>
                  <a:lnTo>
                    <a:pt x="124218" y="17005"/>
                  </a:lnTo>
                  <a:lnTo>
                    <a:pt x="127495" y="17005"/>
                  </a:lnTo>
                  <a:lnTo>
                    <a:pt x="129108" y="17449"/>
                  </a:lnTo>
                  <a:lnTo>
                    <a:pt x="132029" y="19215"/>
                  </a:lnTo>
                  <a:lnTo>
                    <a:pt x="133083" y="20320"/>
                  </a:lnTo>
                  <a:lnTo>
                    <a:pt x="133870" y="21755"/>
                  </a:lnTo>
                  <a:lnTo>
                    <a:pt x="136677" y="26136"/>
                  </a:lnTo>
                  <a:lnTo>
                    <a:pt x="138506" y="31076"/>
                  </a:lnTo>
                  <a:lnTo>
                    <a:pt x="139217" y="36233"/>
                  </a:lnTo>
                  <a:lnTo>
                    <a:pt x="140436" y="43357"/>
                  </a:lnTo>
                  <a:lnTo>
                    <a:pt x="140563" y="44081"/>
                  </a:lnTo>
                  <a:lnTo>
                    <a:pt x="141160" y="51714"/>
                  </a:lnTo>
                  <a:lnTo>
                    <a:pt x="141160" y="4318"/>
                  </a:lnTo>
                  <a:lnTo>
                    <a:pt x="138899" y="2374"/>
                  </a:lnTo>
                  <a:lnTo>
                    <a:pt x="132486" y="0"/>
                  </a:lnTo>
                  <a:lnTo>
                    <a:pt x="119227" y="0"/>
                  </a:lnTo>
                  <a:lnTo>
                    <a:pt x="93726" y="35077"/>
                  </a:lnTo>
                  <a:lnTo>
                    <a:pt x="91351" y="60121"/>
                  </a:lnTo>
                  <a:lnTo>
                    <a:pt x="91490" y="67602"/>
                  </a:lnTo>
                  <a:lnTo>
                    <a:pt x="102108" y="106641"/>
                  </a:lnTo>
                  <a:lnTo>
                    <a:pt x="119265" y="118275"/>
                  </a:lnTo>
                  <a:lnTo>
                    <a:pt x="132448" y="118275"/>
                  </a:lnTo>
                  <a:lnTo>
                    <a:pt x="138849" y="116014"/>
                  </a:lnTo>
                  <a:lnTo>
                    <a:pt x="143979" y="111874"/>
                  </a:lnTo>
                  <a:lnTo>
                    <a:pt x="149694" y="106641"/>
                  </a:lnTo>
                  <a:lnTo>
                    <a:pt x="153009" y="101231"/>
                  </a:lnTo>
                  <a:lnTo>
                    <a:pt x="153822" y="99910"/>
                  </a:lnTo>
                  <a:lnTo>
                    <a:pt x="155854" y="92621"/>
                  </a:lnTo>
                  <a:lnTo>
                    <a:pt x="157949" y="84518"/>
                  </a:lnTo>
                  <a:lnTo>
                    <a:pt x="159372" y="76454"/>
                  </a:lnTo>
                  <a:lnTo>
                    <a:pt x="160159" y="68313"/>
                  </a:lnTo>
                  <a:lnTo>
                    <a:pt x="160324" y="60121"/>
                  </a:lnTo>
                  <a:close/>
                </a:path>
                <a:path w="323214" h="118745">
                  <a:moveTo>
                    <a:pt x="238861" y="1816"/>
                  </a:moveTo>
                  <a:lnTo>
                    <a:pt x="219786" y="1816"/>
                  </a:lnTo>
                  <a:lnTo>
                    <a:pt x="219786" y="45707"/>
                  </a:lnTo>
                  <a:lnTo>
                    <a:pt x="209677" y="45707"/>
                  </a:lnTo>
                  <a:lnTo>
                    <a:pt x="191325" y="29108"/>
                  </a:lnTo>
                  <a:lnTo>
                    <a:pt x="191477" y="24955"/>
                  </a:lnTo>
                  <a:lnTo>
                    <a:pt x="191477" y="1816"/>
                  </a:lnTo>
                  <a:lnTo>
                    <a:pt x="172402" y="1816"/>
                  </a:lnTo>
                  <a:lnTo>
                    <a:pt x="172402" y="24866"/>
                  </a:lnTo>
                  <a:lnTo>
                    <a:pt x="196507" y="62331"/>
                  </a:lnTo>
                  <a:lnTo>
                    <a:pt x="201193" y="63080"/>
                  </a:lnTo>
                  <a:lnTo>
                    <a:pt x="205879" y="62750"/>
                  </a:lnTo>
                  <a:lnTo>
                    <a:pt x="219786" y="62750"/>
                  </a:lnTo>
                  <a:lnTo>
                    <a:pt x="219786" y="116281"/>
                  </a:lnTo>
                  <a:lnTo>
                    <a:pt x="238861" y="116281"/>
                  </a:lnTo>
                  <a:lnTo>
                    <a:pt x="238861" y="1816"/>
                  </a:lnTo>
                  <a:close/>
                </a:path>
                <a:path w="323214" h="118745">
                  <a:moveTo>
                    <a:pt x="322948" y="1778"/>
                  </a:moveTo>
                  <a:lnTo>
                    <a:pt x="259092" y="1778"/>
                  </a:lnTo>
                  <a:lnTo>
                    <a:pt x="259092" y="18288"/>
                  </a:lnTo>
                  <a:lnTo>
                    <a:pt x="281482" y="18288"/>
                  </a:lnTo>
                  <a:lnTo>
                    <a:pt x="281482" y="116078"/>
                  </a:lnTo>
                  <a:lnTo>
                    <a:pt x="300558" y="116078"/>
                  </a:lnTo>
                  <a:lnTo>
                    <a:pt x="300558" y="18288"/>
                  </a:lnTo>
                  <a:lnTo>
                    <a:pt x="322948" y="18288"/>
                  </a:lnTo>
                  <a:lnTo>
                    <a:pt x="322948" y="17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4" name="object 10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431603" y="7937376"/>
              <a:ext cx="76708" cy="114807"/>
            </a:xfrm>
            <a:prstGeom prst="rect">
              <a:avLst/>
            </a:prstGeom>
          </p:spPr>
        </p:pic>
        <p:sp>
          <p:nvSpPr>
            <p:cNvPr id="105" name="object 105"/>
            <p:cNvSpPr/>
            <p:nvPr/>
          </p:nvSpPr>
          <p:spPr>
            <a:xfrm>
              <a:off x="5089004" y="8072348"/>
              <a:ext cx="419734" cy="119380"/>
            </a:xfrm>
            <a:custGeom>
              <a:avLst/>
              <a:gdLst/>
              <a:ahLst/>
              <a:cxnLst/>
              <a:rect l="l" t="t" r="r" b="b"/>
              <a:pathLst>
                <a:path w="419735" h="119379">
                  <a:moveTo>
                    <a:pt x="55702" y="37211"/>
                  </a:moveTo>
                  <a:lnTo>
                    <a:pt x="36385" y="5791"/>
                  </a:lnTo>
                  <a:lnTo>
                    <a:pt x="36385" y="52959"/>
                  </a:lnTo>
                  <a:lnTo>
                    <a:pt x="36004" y="56095"/>
                  </a:lnTo>
                  <a:lnTo>
                    <a:pt x="35915" y="56870"/>
                  </a:lnTo>
                  <a:lnTo>
                    <a:pt x="34836" y="60667"/>
                  </a:lnTo>
                  <a:lnTo>
                    <a:pt x="34188" y="63157"/>
                  </a:lnTo>
                  <a:lnTo>
                    <a:pt x="32918" y="65443"/>
                  </a:lnTo>
                  <a:lnTo>
                    <a:pt x="29972" y="68503"/>
                  </a:lnTo>
                  <a:lnTo>
                    <a:pt x="28397" y="69240"/>
                  </a:lnTo>
                  <a:lnTo>
                    <a:pt x="25527" y="69240"/>
                  </a:lnTo>
                  <a:lnTo>
                    <a:pt x="24066" y="68503"/>
                  </a:lnTo>
                  <a:lnTo>
                    <a:pt x="23456" y="68033"/>
                  </a:lnTo>
                  <a:lnTo>
                    <a:pt x="22999" y="67475"/>
                  </a:lnTo>
                  <a:lnTo>
                    <a:pt x="21615" y="65900"/>
                  </a:lnTo>
                  <a:lnTo>
                    <a:pt x="20650" y="63995"/>
                  </a:lnTo>
                  <a:lnTo>
                    <a:pt x="20180" y="61950"/>
                  </a:lnTo>
                  <a:lnTo>
                    <a:pt x="19418" y="59067"/>
                  </a:lnTo>
                  <a:lnTo>
                    <a:pt x="19151" y="56870"/>
                  </a:lnTo>
                  <a:lnTo>
                    <a:pt x="19113" y="19735"/>
                  </a:lnTo>
                  <a:lnTo>
                    <a:pt x="23609" y="19735"/>
                  </a:lnTo>
                  <a:lnTo>
                    <a:pt x="25654" y="20256"/>
                  </a:lnTo>
                  <a:lnTo>
                    <a:pt x="29654" y="22580"/>
                  </a:lnTo>
                  <a:lnTo>
                    <a:pt x="31280" y="24282"/>
                  </a:lnTo>
                  <a:lnTo>
                    <a:pt x="32372" y="26314"/>
                  </a:lnTo>
                  <a:lnTo>
                    <a:pt x="35013" y="30734"/>
                  </a:lnTo>
                  <a:lnTo>
                    <a:pt x="36296" y="38290"/>
                  </a:lnTo>
                  <a:lnTo>
                    <a:pt x="36385" y="52959"/>
                  </a:lnTo>
                  <a:lnTo>
                    <a:pt x="36385" y="5791"/>
                  </a:lnTo>
                  <a:lnTo>
                    <a:pt x="33655" y="4165"/>
                  </a:lnTo>
                  <a:lnTo>
                    <a:pt x="27381" y="2527"/>
                  </a:lnTo>
                  <a:lnTo>
                    <a:pt x="21018" y="2692"/>
                  </a:lnTo>
                  <a:lnTo>
                    <a:pt x="0" y="2692"/>
                  </a:lnTo>
                  <a:lnTo>
                    <a:pt x="0" y="117157"/>
                  </a:lnTo>
                  <a:lnTo>
                    <a:pt x="19113" y="117157"/>
                  </a:lnTo>
                  <a:lnTo>
                    <a:pt x="19113" y="82219"/>
                  </a:lnTo>
                  <a:lnTo>
                    <a:pt x="20599" y="83756"/>
                  </a:lnTo>
                  <a:lnTo>
                    <a:pt x="22390" y="84937"/>
                  </a:lnTo>
                  <a:lnTo>
                    <a:pt x="26352" y="86474"/>
                  </a:lnTo>
                  <a:lnTo>
                    <a:pt x="28486" y="86791"/>
                  </a:lnTo>
                  <a:lnTo>
                    <a:pt x="33185" y="86474"/>
                  </a:lnTo>
                  <a:lnTo>
                    <a:pt x="34455" y="86474"/>
                  </a:lnTo>
                  <a:lnTo>
                    <a:pt x="38569" y="84683"/>
                  </a:lnTo>
                  <a:lnTo>
                    <a:pt x="41173" y="82219"/>
                  </a:lnTo>
                  <a:lnTo>
                    <a:pt x="41554" y="81864"/>
                  </a:lnTo>
                  <a:lnTo>
                    <a:pt x="45974" y="78028"/>
                  </a:lnTo>
                  <a:lnTo>
                    <a:pt x="49377" y="73152"/>
                  </a:lnTo>
                  <a:lnTo>
                    <a:pt x="50888" y="69240"/>
                  </a:lnTo>
                  <a:lnTo>
                    <a:pt x="51485" y="67691"/>
                  </a:lnTo>
                  <a:lnTo>
                    <a:pt x="54292" y="60667"/>
                  </a:lnTo>
                  <a:lnTo>
                    <a:pt x="54597" y="59067"/>
                  </a:lnTo>
                  <a:lnTo>
                    <a:pt x="55702" y="52959"/>
                  </a:lnTo>
                  <a:lnTo>
                    <a:pt x="55511" y="45300"/>
                  </a:lnTo>
                  <a:lnTo>
                    <a:pt x="55676" y="38290"/>
                  </a:lnTo>
                  <a:lnTo>
                    <a:pt x="55702" y="37211"/>
                  </a:lnTo>
                  <a:close/>
                </a:path>
                <a:path w="419735" h="119379">
                  <a:moveTo>
                    <a:pt x="128981" y="69088"/>
                  </a:moveTo>
                  <a:lnTo>
                    <a:pt x="124688" y="27698"/>
                  </a:lnTo>
                  <a:lnTo>
                    <a:pt x="109867" y="5080"/>
                  </a:lnTo>
                  <a:lnTo>
                    <a:pt x="109867" y="52501"/>
                  </a:lnTo>
                  <a:lnTo>
                    <a:pt x="109816" y="60858"/>
                  </a:lnTo>
                  <a:lnTo>
                    <a:pt x="99225" y="101701"/>
                  </a:lnTo>
                  <a:lnTo>
                    <a:pt x="93116" y="101701"/>
                  </a:lnTo>
                  <a:lnTo>
                    <a:pt x="81280" y="83807"/>
                  </a:lnTo>
                  <a:lnTo>
                    <a:pt x="79895" y="76161"/>
                  </a:lnTo>
                  <a:lnTo>
                    <a:pt x="79311" y="69088"/>
                  </a:lnTo>
                  <a:lnTo>
                    <a:pt x="79286" y="52501"/>
                  </a:lnTo>
                  <a:lnTo>
                    <a:pt x="79895" y="44970"/>
                  </a:lnTo>
                  <a:lnTo>
                    <a:pt x="81267" y="37147"/>
                  </a:lnTo>
                  <a:lnTo>
                    <a:pt x="81953" y="31877"/>
                  </a:lnTo>
                  <a:lnTo>
                    <a:pt x="83743" y="26822"/>
                  </a:lnTo>
                  <a:lnTo>
                    <a:pt x="86525" y="22301"/>
                  </a:lnTo>
                  <a:lnTo>
                    <a:pt x="87312" y="20866"/>
                  </a:lnTo>
                  <a:lnTo>
                    <a:pt x="88468" y="19672"/>
                  </a:lnTo>
                  <a:lnTo>
                    <a:pt x="91287" y="17995"/>
                  </a:lnTo>
                  <a:lnTo>
                    <a:pt x="92900" y="17564"/>
                  </a:lnTo>
                  <a:lnTo>
                    <a:pt x="96177" y="17564"/>
                  </a:lnTo>
                  <a:lnTo>
                    <a:pt x="97790" y="17995"/>
                  </a:lnTo>
                  <a:lnTo>
                    <a:pt x="100609" y="19672"/>
                  </a:lnTo>
                  <a:lnTo>
                    <a:pt x="101765" y="20866"/>
                  </a:lnTo>
                  <a:lnTo>
                    <a:pt x="102552" y="22301"/>
                  </a:lnTo>
                  <a:lnTo>
                    <a:pt x="105346" y="26670"/>
                  </a:lnTo>
                  <a:lnTo>
                    <a:pt x="107162" y="31572"/>
                  </a:lnTo>
                  <a:lnTo>
                    <a:pt x="107772" y="35852"/>
                  </a:lnTo>
                  <a:lnTo>
                    <a:pt x="107899" y="36703"/>
                  </a:lnTo>
                  <a:lnTo>
                    <a:pt x="109169" y="44107"/>
                  </a:lnTo>
                  <a:lnTo>
                    <a:pt x="109270" y="44970"/>
                  </a:lnTo>
                  <a:lnTo>
                    <a:pt x="109867" y="52501"/>
                  </a:lnTo>
                  <a:lnTo>
                    <a:pt x="109867" y="5080"/>
                  </a:lnTo>
                  <a:lnTo>
                    <a:pt x="107670" y="3187"/>
                  </a:lnTo>
                  <a:lnTo>
                    <a:pt x="101257" y="825"/>
                  </a:lnTo>
                  <a:lnTo>
                    <a:pt x="87998" y="825"/>
                  </a:lnTo>
                  <a:lnTo>
                    <a:pt x="62496" y="35852"/>
                  </a:lnTo>
                  <a:lnTo>
                    <a:pt x="60121" y="60858"/>
                  </a:lnTo>
                  <a:lnTo>
                    <a:pt x="60261" y="68300"/>
                  </a:lnTo>
                  <a:lnTo>
                    <a:pt x="60286" y="69088"/>
                  </a:lnTo>
                  <a:lnTo>
                    <a:pt x="60972" y="76161"/>
                  </a:lnTo>
                  <a:lnTo>
                    <a:pt x="61074" y="77228"/>
                  </a:lnTo>
                  <a:lnTo>
                    <a:pt x="76581" y="112649"/>
                  </a:lnTo>
                  <a:lnTo>
                    <a:pt x="76720" y="112649"/>
                  </a:lnTo>
                  <a:lnTo>
                    <a:pt x="81838" y="116827"/>
                  </a:lnTo>
                  <a:lnTo>
                    <a:pt x="88239" y="119100"/>
                  </a:lnTo>
                  <a:lnTo>
                    <a:pt x="101447" y="119100"/>
                  </a:lnTo>
                  <a:lnTo>
                    <a:pt x="107848" y="116827"/>
                  </a:lnTo>
                  <a:lnTo>
                    <a:pt x="112979" y="112649"/>
                  </a:lnTo>
                  <a:lnTo>
                    <a:pt x="118694" y="107429"/>
                  </a:lnTo>
                  <a:lnTo>
                    <a:pt x="122199" y="101701"/>
                  </a:lnTo>
                  <a:lnTo>
                    <a:pt x="122821" y="100685"/>
                  </a:lnTo>
                  <a:lnTo>
                    <a:pt x="124891" y="93230"/>
                  </a:lnTo>
                  <a:lnTo>
                    <a:pt x="126885" y="85280"/>
                  </a:lnTo>
                  <a:lnTo>
                    <a:pt x="128244" y="77228"/>
                  </a:lnTo>
                  <a:lnTo>
                    <a:pt x="128981" y="69088"/>
                  </a:lnTo>
                  <a:close/>
                </a:path>
                <a:path w="419735" h="119379">
                  <a:moveTo>
                    <a:pt x="196075" y="2578"/>
                  </a:moveTo>
                  <a:lnTo>
                    <a:pt x="156641" y="12433"/>
                  </a:lnTo>
                  <a:lnTo>
                    <a:pt x="135229" y="52387"/>
                  </a:lnTo>
                  <a:lnTo>
                    <a:pt x="135001" y="60744"/>
                  </a:lnTo>
                  <a:lnTo>
                    <a:pt x="135991" y="73901"/>
                  </a:lnTo>
                  <a:lnTo>
                    <a:pt x="159689" y="109093"/>
                  </a:lnTo>
                  <a:lnTo>
                    <a:pt x="196075" y="117043"/>
                  </a:lnTo>
                  <a:lnTo>
                    <a:pt x="196075" y="100088"/>
                  </a:lnTo>
                  <a:lnTo>
                    <a:pt x="186499" y="99479"/>
                  </a:lnTo>
                  <a:lnTo>
                    <a:pt x="178079" y="97650"/>
                  </a:lnTo>
                  <a:lnTo>
                    <a:pt x="154076" y="60960"/>
                  </a:lnTo>
                  <a:lnTo>
                    <a:pt x="154762" y="51269"/>
                  </a:lnTo>
                  <a:lnTo>
                    <a:pt x="186486" y="20408"/>
                  </a:lnTo>
                  <a:lnTo>
                    <a:pt x="196075" y="19761"/>
                  </a:lnTo>
                  <a:lnTo>
                    <a:pt x="196075" y="2578"/>
                  </a:lnTo>
                  <a:close/>
                </a:path>
                <a:path w="419735" h="119379">
                  <a:moveTo>
                    <a:pt x="260159" y="2476"/>
                  </a:moveTo>
                  <a:lnTo>
                    <a:pt x="220878" y="12496"/>
                  </a:lnTo>
                  <a:lnTo>
                    <a:pt x="199301" y="52438"/>
                  </a:lnTo>
                  <a:lnTo>
                    <a:pt x="199034" y="60807"/>
                  </a:lnTo>
                  <a:lnTo>
                    <a:pt x="200025" y="73964"/>
                  </a:lnTo>
                  <a:lnTo>
                    <a:pt x="223723" y="109156"/>
                  </a:lnTo>
                  <a:lnTo>
                    <a:pt x="260108" y="117106"/>
                  </a:lnTo>
                  <a:lnTo>
                    <a:pt x="260108" y="99923"/>
                  </a:lnTo>
                  <a:lnTo>
                    <a:pt x="250545" y="99314"/>
                  </a:lnTo>
                  <a:lnTo>
                    <a:pt x="242150" y="97485"/>
                  </a:lnTo>
                  <a:lnTo>
                    <a:pt x="218160" y="60807"/>
                  </a:lnTo>
                  <a:lnTo>
                    <a:pt x="218833" y="51219"/>
                  </a:lnTo>
                  <a:lnTo>
                    <a:pt x="250583" y="20294"/>
                  </a:lnTo>
                  <a:lnTo>
                    <a:pt x="260159" y="19646"/>
                  </a:lnTo>
                  <a:lnTo>
                    <a:pt x="260159" y="2476"/>
                  </a:lnTo>
                  <a:close/>
                </a:path>
                <a:path w="419735" h="119379">
                  <a:moveTo>
                    <a:pt x="339699" y="0"/>
                  </a:moveTo>
                  <a:lnTo>
                    <a:pt x="288213" y="43408"/>
                  </a:lnTo>
                  <a:lnTo>
                    <a:pt x="288213" y="2565"/>
                  </a:lnTo>
                  <a:lnTo>
                    <a:pt x="269087" y="2565"/>
                  </a:lnTo>
                  <a:lnTo>
                    <a:pt x="269087" y="117030"/>
                  </a:lnTo>
                  <a:lnTo>
                    <a:pt x="288213" y="117030"/>
                  </a:lnTo>
                  <a:lnTo>
                    <a:pt x="288213" y="66459"/>
                  </a:lnTo>
                  <a:lnTo>
                    <a:pt x="320624" y="39128"/>
                  </a:lnTo>
                  <a:lnTo>
                    <a:pt x="320624" y="117030"/>
                  </a:lnTo>
                  <a:lnTo>
                    <a:pt x="339699" y="117030"/>
                  </a:lnTo>
                  <a:lnTo>
                    <a:pt x="339699" y="0"/>
                  </a:lnTo>
                  <a:close/>
                </a:path>
                <a:path w="419735" h="119379">
                  <a:moveTo>
                    <a:pt x="419138" y="241"/>
                  </a:moveTo>
                  <a:lnTo>
                    <a:pt x="367741" y="43561"/>
                  </a:lnTo>
                  <a:lnTo>
                    <a:pt x="367741" y="2717"/>
                  </a:lnTo>
                  <a:lnTo>
                    <a:pt x="348665" y="2717"/>
                  </a:lnTo>
                  <a:lnTo>
                    <a:pt x="348665" y="117182"/>
                  </a:lnTo>
                  <a:lnTo>
                    <a:pt x="367652" y="117182"/>
                  </a:lnTo>
                  <a:lnTo>
                    <a:pt x="367652" y="66611"/>
                  </a:lnTo>
                  <a:lnTo>
                    <a:pt x="400062" y="39281"/>
                  </a:lnTo>
                  <a:lnTo>
                    <a:pt x="400062" y="117182"/>
                  </a:lnTo>
                  <a:lnTo>
                    <a:pt x="419138" y="117182"/>
                  </a:lnTo>
                  <a:lnTo>
                    <a:pt x="419138" y="2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6" name="object 106"/>
          <p:cNvGrpSpPr/>
          <p:nvPr/>
        </p:nvGrpSpPr>
        <p:grpSpPr>
          <a:xfrm>
            <a:off x="5009408" y="6740393"/>
            <a:ext cx="483870" cy="657225"/>
            <a:chOff x="5009408" y="6740393"/>
            <a:chExt cx="483870" cy="657225"/>
          </a:xfrm>
        </p:grpSpPr>
        <p:sp>
          <p:nvSpPr>
            <p:cNvPr id="107" name="object 107"/>
            <p:cNvSpPr/>
            <p:nvPr/>
          </p:nvSpPr>
          <p:spPr>
            <a:xfrm>
              <a:off x="5009415" y="6982410"/>
              <a:ext cx="241935" cy="415290"/>
            </a:xfrm>
            <a:custGeom>
              <a:avLst/>
              <a:gdLst/>
              <a:ahLst/>
              <a:cxnLst/>
              <a:rect l="l" t="t" r="r" b="b"/>
              <a:pathLst>
                <a:path w="241935" h="415290">
                  <a:moveTo>
                    <a:pt x="138150" y="0"/>
                  </a:moveTo>
                  <a:lnTo>
                    <a:pt x="0" y="0"/>
                  </a:lnTo>
                  <a:lnTo>
                    <a:pt x="0" y="175323"/>
                  </a:lnTo>
                  <a:lnTo>
                    <a:pt x="5978" y="220430"/>
                  </a:lnTo>
                  <a:lnTo>
                    <a:pt x="23137" y="261766"/>
                  </a:lnTo>
                  <a:lnTo>
                    <a:pt x="50315" y="297310"/>
                  </a:lnTo>
                  <a:lnTo>
                    <a:pt x="86347" y="325043"/>
                  </a:lnTo>
                  <a:lnTo>
                    <a:pt x="241769" y="414858"/>
                  </a:lnTo>
                  <a:lnTo>
                    <a:pt x="241769" y="255257"/>
                  </a:lnTo>
                  <a:lnTo>
                    <a:pt x="155422" y="205359"/>
                  </a:lnTo>
                  <a:lnTo>
                    <a:pt x="148212" y="199808"/>
                  </a:lnTo>
                  <a:lnTo>
                    <a:pt x="142776" y="192700"/>
                  </a:lnTo>
                  <a:lnTo>
                    <a:pt x="139345" y="184434"/>
                  </a:lnTo>
                  <a:lnTo>
                    <a:pt x="138150" y="175412"/>
                  </a:lnTo>
                  <a:lnTo>
                    <a:pt x="138150" y="0"/>
                  </a:lnTo>
                  <a:close/>
                </a:path>
              </a:pathLst>
            </a:custGeom>
            <a:solidFill>
              <a:srgbClr val="BD8D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5251164" y="6740393"/>
              <a:ext cx="241935" cy="588010"/>
            </a:xfrm>
            <a:custGeom>
              <a:avLst/>
              <a:gdLst/>
              <a:ahLst/>
              <a:cxnLst/>
              <a:rect l="l" t="t" r="r" b="b"/>
              <a:pathLst>
                <a:path w="241935" h="588009">
                  <a:moveTo>
                    <a:pt x="241769" y="0"/>
                  </a:moveTo>
                  <a:lnTo>
                    <a:pt x="0" y="0"/>
                  </a:lnTo>
                  <a:lnTo>
                    <a:pt x="0" y="138290"/>
                  </a:lnTo>
                  <a:lnTo>
                    <a:pt x="103619" y="138290"/>
                  </a:lnTo>
                  <a:lnTo>
                    <a:pt x="103619" y="348272"/>
                  </a:lnTo>
                  <a:lnTo>
                    <a:pt x="0" y="428116"/>
                  </a:lnTo>
                  <a:lnTo>
                    <a:pt x="0" y="587717"/>
                  </a:lnTo>
                  <a:lnTo>
                    <a:pt x="155409" y="497916"/>
                  </a:lnTo>
                  <a:lnTo>
                    <a:pt x="191449" y="470175"/>
                  </a:lnTo>
                  <a:lnTo>
                    <a:pt x="218630" y="434627"/>
                  </a:lnTo>
                  <a:lnTo>
                    <a:pt x="235791" y="393290"/>
                  </a:lnTo>
                  <a:lnTo>
                    <a:pt x="241769" y="348183"/>
                  </a:lnTo>
                  <a:lnTo>
                    <a:pt x="241769" y="0"/>
                  </a:lnTo>
                  <a:close/>
                </a:path>
              </a:pathLst>
            </a:custGeom>
            <a:solidFill>
              <a:srgbClr val="F15E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5009408" y="6740393"/>
              <a:ext cx="241935" cy="242570"/>
            </a:xfrm>
            <a:custGeom>
              <a:avLst/>
              <a:gdLst/>
              <a:ahLst/>
              <a:cxnLst/>
              <a:rect l="l" t="t" r="r" b="b"/>
              <a:pathLst>
                <a:path w="241935" h="242570">
                  <a:moveTo>
                    <a:pt x="241782" y="0"/>
                  </a:moveTo>
                  <a:lnTo>
                    <a:pt x="0" y="241998"/>
                  </a:lnTo>
                  <a:lnTo>
                    <a:pt x="241782" y="241998"/>
                  </a:lnTo>
                  <a:lnTo>
                    <a:pt x="241782" y="0"/>
                  </a:lnTo>
                  <a:close/>
                </a:path>
              </a:pathLst>
            </a:custGeom>
            <a:solidFill>
              <a:srgbClr val="4F1C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/>
          <p:cNvSpPr/>
          <p:nvPr/>
        </p:nvSpPr>
        <p:spPr>
          <a:xfrm>
            <a:off x="1424645" y="6664074"/>
            <a:ext cx="1168400" cy="236854"/>
          </a:xfrm>
          <a:custGeom>
            <a:avLst/>
            <a:gdLst/>
            <a:ahLst/>
            <a:cxnLst/>
            <a:rect l="l" t="t" r="r" b="b"/>
            <a:pathLst>
              <a:path w="1168400" h="236854">
                <a:moveTo>
                  <a:pt x="1126210" y="0"/>
                </a:moveTo>
                <a:lnTo>
                  <a:pt x="41706" y="0"/>
                </a:lnTo>
                <a:lnTo>
                  <a:pt x="25471" y="3276"/>
                </a:lnTo>
                <a:lnTo>
                  <a:pt x="12214" y="12214"/>
                </a:lnTo>
                <a:lnTo>
                  <a:pt x="3276" y="25471"/>
                </a:lnTo>
                <a:lnTo>
                  <a:pt x="0" y="41706"/>
                </a:lnTo>
                <a:lnTo>
                  <a:pt x="0" y="194652"/>
                </a:lnTo>
                <a:lnTo>
                  <a:pt x="3276" y="210888"/>
                </a:lnTo>
                <a:lnTo>
                  <a:pt x="12214" y="224145"/>
                </a:lnTo>
                <a:lnTo>
                  <a:pt x="25471" y="233082"/>
                </a:lnTo>
                <a:lnTo>
                  <a:pt x="41706" y="236359"/>
                </a:lnTo>
                <a:lnTo>
                  <a:pt x="1126210" y="236359"/>
                </a:lnTo>
                <a:lnTo>
                  <a:pt x="1142446" y="233082"/>
                </a:lnTo>
                <a:lnTo>
                  <a:pt x="1155703" y="224145"/>
                </a:lnTo>
                <a:lnTo>
                  <a:pt x="1164640" y="210888"/>
                </a:lnTo>
                <a:lnTo>
                  <a:pt x="1167917" y="194652"/>
                </a:lnTo>
                <a:lnTo>
                  <a:pt x="1167917" y="41706"/>
                </a:lnTo>
                <a:lnTo>
                  <a:pt x="1164640" y="25471"/>
                </a:lnTo>
                <a:lnTo>
                  <a:pt x="1155703" y="12214"/>
                </a:lnTo>
                <a:lnTo>
                  <a:pt x="1142446" y="3276"/>
                </a:lnTo>
                <a:lnTo>
                  <a:pt x="1126210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752787" y="6664074"/>
            <a:ext cx="809625" cy="259715"/>
          </a:xfrm>
          <a:custGeom>
            <a:avLst/>
            <a:gdLst/>
            <a:ahLst/>
            <a:cxnLst/>
            <a:rect l="l" t="t" r="r" b="b"/>
            <a:pathLst>
              <a:path w="809625" h="259715">
                <a:moveTo>
                  <a:pt x="763790" y="0"/>
                </a:moveTo>
                <a:lnTo>
                  <a:pt x="45821" y="0"/>
                </a:lnTo>
                <a:lnTo>
                  <a:pt x="27989" y="3600"/>
                </a:lnTo>
                <a:lnTo>
                  <a:pt x="13423" y="13419"/>
                </a:lnTo>
                <a:lnTo>
                  <a:pt x="3602" y="27983"/>
                </a:lnTo>
                <a:lnTo>
                  <a:pt x="0" y="45821"/>
                </a:lnTo>
                <a:lnTo>
                  <a:pt x="0" y="213855"/>
                </a:lnTo>
                <a:lnTo>
                  <a:pt x="3602" y="231693"/>
                </a:lnTo>
                <a:lnTo>
                  <a:pt x="13423" y="246257"/>
                </a:lnTo>
                <a:lnTo>
                  <a:pt x="27989" y="256076"/>
                </a:lnTo>
                <a:lnTo>
                  <a:pt x="45821" y="259676"/>
                </a:lnTo>
                <a:lnTo>
                  <a:pt x="763790" y="259676"/>
                </a:lnTo>
                <a:lnTo>
                  <a:pt x="781628" y="256076"/>
                </a:lnTo>
                <a:lnTo>
                  <a:pt x="796193" y="246257"/>
                </a:lnTo>
                <a:lnTo>
                  <a:pt x="806012" y="231693"/>
                </a:lnTo>
                <a:lnTo>
                  <a:pt x="809612" y="213855"/>
                </a:lnTo>
                <a:lnTo>
                  <a:pt x="809612" y="45821"/>
                </a:lnTo>
                <a:lnTo>
                  <a:pt x="806012" y="27983"/>
                </a:lnTo>
                <a:lnTo>
                  <a:pt x="796193" y="13419"/>
                </a:lnTo>
                <a:lnTo>
                  <a:pt x="781628" y="3600"/>
                </a:lnTo>
                <a:lnTo>
                  <a:pt x="763790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765739" y="7662057"/>
            <a:ext cx="787400" cy="252729"/>
          </a:xfrm>
          <a:custGeom>
            <a:avLst/>
            <a:gdLst/>
            <a:ahLst/>
            <a:cxnLst/>
            <a:rect l="l" t="t" r="r" b="b"/>
            <a:pathLst>
              <a:path w="787400" h="252729">
                <a:moveTo>
                  <a:pt x="742327" y="0"/>
                </a:moveTo>
                <a:lnTo>
                  <a:pt x="44538" y="0"/>
                </a:lnTo>
                <a:lnTo>
                  <a:pt x="27201" y="3499"/>
                </a:lnTo>
                <a:lnTo>
                  <a:pt x="13044" y="13044"/>
                </a:lnTo>
                <a:lnTo>
                  <a:pt x="3499" y="27201"/>
                </a:lnTo>
                <a:lnTo>
                  <a:pt x="0" y="44538"/>
                </a:lnTo>
                <a:lnTo>
                  <a:pt x="0" y="207848"/>
                </a:lnTo>
                <a:lnTo>
                  <a:pt x="3499" y="225185"/>
                </a:lnTo>
                <a:lnTo>
                  <a:pt x="13044" y="239342"/>
                </a:lnTo>
                <a:lnTo>
                  <a:pt x="27201" y="248887"/>
                </a:lnTo>
                <a:lnTo>
                  <a:pt x="44538" y="252387"/>
                </a:lnTo>
                <a:lnTo>
                  <a:pt x="742327" y="252387"/>
                </a:lnTo>
                <a:lnTo>
                  <a:pt x="759664" y="248887"/>
                </a:lnTo>
                <a:lnTo>
                  <a:pt x="773822" y="239342"/>
                </a:lnTo>
                <a:lnTo>
                  <a:pt x="783366" y="225185"/>
                </a:lnTo>
                <a:lnTo>
                  <a:pt x="786866" y="207848"/>
                </a:lnTo>
                <a:lnTo>
                  <a:pt x="786866" y="44538"/>
                </a:lnTo>
                <a:lnTo>
                  <a:pt x="783366" y="27201"/>
                </a:lnTo>
                <a:lnTo>
                  <a:pt x="773822" y="13044"/>
                </a:lnTo>
                <a:lnTo>
                  <a:pt x="759664" y="3499"/>
                </a:lnTo>
                <a:lnTo>
                  <a:pt x="742327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450553" y="7359009"/>
            <a:ext cx="122555" cy="141605"/>
          </a:xfrm>
          <a:custGeom>
            <a:avLst/>
            <a:gdLst/>
            <a:ahLst/>
            <a:cxnLst/>
            <a:rect l="l" t="t" r="r" b="b"/>
            <a:pathLst>
              <a:path w="122555" h="141604">
                <a:moveTo>
                  <a:pt x="0" y="0"/>
                </a:moveTo>
                <a:lnTo>
                  <a:pt x="0" y="141325"/>
                </a:lnTo>
                <a:lnTo>
                  <a:pt x="122389" y="70662"/>
                </a:lnTo>
                <a:lnTo>
                  <a:pt x="0" y="0"/>
                </a:lnTo>
                <a:close/>
              </a:path>
            </a:pathLst>
          </a:custGeom>
          <a:solidFill>
            <a:srgbClr val="0D4F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8" name="object 118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644651" y="7389969"/>
            <a:ext cx="2263305" cy="116878"/>
          </a:xfrm>
          <a:prstGeom prst="rect">
            <a:avLst/>
          </a:prstGeom>
        </p:spPr>
      </p:pic>
      <p:pic>
        <p:nvPicPr>
          <p:cNvPr id="119" name="object 119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245469" y="9267297"/>
            <a:ext cx="5938240" cy="271818"/>
          </a:xfrm>
          <a:prstGeom prst="rect">
            <a:avLst/>
          </a:prstGeom>
        </p:spPr>
      </p:pic>
      <p:pic>
        <p:nvPicPr>
          <p:cNvPr id="120" name="object 120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269123" y="8918755"/>
            <a:ext cx="4395177" cy="290144"/>
          </a:xfrm>
          <a:prstGeom prst="rect">
            <a:avLst/>
          </a:prstGeom>
        </p:spPr>
      </p:pic>
      <p:sp>
        <p:nvSpPr>
          <p:cNvPr id="121" name="TextBox 120"/>
          <p:cNvSpPr txBox="1"/>
          <p:nvPr/>
        </p:nvSpPr>
        <p:spPr>
          <a:xfrm>
            <a:off x="306336" y="3356042"/>
            <a:ext cx="3193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D4F8F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Декларация по форме 3-НДФЛ</a:t>
            </a:r>
            <a:endParaRPr lang="ru-RU" b="1" dirty="0">
              <a:solidFill>
                <a:srgbClr val="0D4F8F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14488" y="3692664"/>
            <a:ext cx="6540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rgbClr val="0D4F8F"/>
                </a:solidFill>
                <a:effectLst/>
                <a:latin typeface="Roboto Condensed "/>
                <a:ea typeface="Roboto Condensed" panose="02000000000000000000" pitchFamily="2" charset="0"/>
              </a:rPr>
              <a:t>Самостоятельно рассчитать налог и подать декларацию обязаны как физические лица, </a:t>
            </a:r>
            <a:r>
              <a:rPr lang="ru-RU" sz="12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/>
            </a:r>
            <a:br>
              <a:rPr lang="ru-RU" sz="12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</a:br>
            <a:r>
              <a:rPr lang="ru-RU" sz="1200" dirty="0" smtClean="0">
                <a:solidFill>
                  <a:srgbClr val="0D4F8F"/>
                </a:solidFill>
                <a:effectLst/>
                <a:latin typeface="Roboto Condensed "/>
                <a:ea typeface="Roboto Condensed" panose="02000000000000000000" pitchFamily="2" charset="0"/>
              </a:rPr>
              <a:t>так и ИП на ОСНО, частнопрактикующие нотариусы, адвокаты и другие</a:t>
            </a:r>
            <a:endParaRPr lang="ru-RU" sz="1200" dirty="0">
              <a:solidFill>
                <a:srgbClr val="0D4F8F"/>
              </a:solidFill>
              <a:latin typeface="Roboto Condensed "/>
              <a:ea typeface="Roboto Condensed" panose="02000000000000000000" pitchFamily="2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06336" y="4362721"/>
            <a:ext cx="4701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D4F8F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Доходы, которые необходимо декларировать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32203" y="5698177"/>
            <a:ext cx="109998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ОТ </a:t>
            </a:r>
            <a:r>
              <a:rPr lang="ru-RU" sz="10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ПРОДАЖИ</a:t>
            </a:r>
            <a:endParaRPr lang="en-US" sz="1000" dirty="0" smtClean="0">
              <a:solidFill>
                <a:srgbClr val="0D4F8F"/>
              </a:solidFill>
              <a:latin typeface="Roboto Condensed "/>
              <a:ea typeface="Roboto Condensed" panose="02000000000000000000" pitchFamily="2" charset="0"/>
            </a:endParaRPr>
          </a:p>
          <a:p>
            <a:pPr algn="ctr"/>
            <a:r>
              <a:rPr lang="ru-RU" sz="10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ИМУЩЕСТВА</a:t>
            </a:r>
            <a:endParaRPr lang="ru-RU" sz="1000" dirty="0">
              <a:solidFill>
                <a:srgbClr val="0D4F8F"/>
              </a:solidFill>
              <a:latin typeface="Roboto Condensed "/>
              <a:ea typeface="Roboto Condensed" panose="02000000000000000000" pitchFamily="2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470297" y="5692160"/>
            <a:ext cx="90922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ОТ СДАЧИ </a:t>
            </a:r>
            <a:b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</a:br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В АРЕНДУ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448445" y="5692160"/>
            <a:ext cx="1212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kern="0"/>
            </a:defPPr>
            <a:lvl1pPr algn="ctr">
              <a:defRPr sz="105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defRPr>
            </a:lvl1pPr>
          </a:lstStyle>
          <a:p>
            <a:r>
              <a:rPr lang="ru-RU" sz="1000" dirty="0" smtClean="0">
                <a:effectLst/>
              </a:rPr>
              <a:t>ОТ ПРОДАЖИ</a:t>
            </a:r>
            <a:endParaRPr lang="en-US" sz="1000" dirty="0" smtClean="0">
              <a:effectLst/>
            </a:endParaRPr>
          </a:p>
          <a:p>
            <a:r>
              <a:rPr lang="ru-RU" sz="1000" dirty="0" smtClean="0">
                <a:effectLst/>
              </a:rPr>
              <a:t>ЦЕННЫХ БУМАГ</a:t>
            </a:r>
            <a:endParaRPr lang="ru-RU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572877" y="5704123"/>
            <a:ext cx="1425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ПРИ </a:t>
            </a:r>
            <a:r>
              <a:rPr lang="ru-RU" sz="10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ПОЛУЧЕНИИ</a:t>
            </a:r>
            <a:endParaRPr lang="en-US" sz="1000" dirty="0">
              <a:solidFill>
                <a:srgbClr val="0D4F8F"/>
              </a:solidFill>
              <a:latin typeface="Roboto Condensed "/>
              <a:ea typeface="Roboto Condensed" panose="02000000000000000000" pitchFamily="2" charset="0"/>
            </a:endParaRPr>
          </a:p>
          <a:p>
            <a:pPr algn="ctr"/>
            <a:r>
              <a:rPr lang="ru-RU" sz="1000" dirty="0" smtClean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В </a:t>
            </a:r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ДАР ИМУЩЕСТВА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927273" y="5705178"/>
            <a:ext cx="1306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ОТ ЗАРУБЕЖНЫХ</a:t>
            </a:r>
            <a:b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</a:br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ИСТОЧНИКОВ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80383" y="5698177"/>
            <a:ext cx="78418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ИНЫЕ </a:t>
            </a:r>
            <a:b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</a:br>
            <a:r>
              <a:rPr lang="ru-RU" sz="1000" dirty="0">
                <a:solidFill>
                  <a:srgbClr val="0D4F8F"/>
                </a:solidFill>
                <a:latin typeface="Roboto Condensed "/>
                <a:ea typeface="Roboto Condensed" panose="02000000000000000000" pitchFamily="2" charset="0"/>
              </a:rPr>
              <a:t>ДОХОДЫ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562558" y="6006799"/>
            <a:ext cx="1473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effectLst/>
                <a:latin typeface="Roboto Condensed Light" panose="02000000000000000000" pitchFamily="2" charset="0"/>
              </a:rPr>
              <a:t>*Не от близких родственников</a:t>
            </a:r>
            <a:endParaRPr lang="ru-RU" sz="800" dirty="0">
              <a:solidFill>
                <a:srgbClr val="0D4F8F"/>
              </a:solidFill>
              <a:latin typeface="Roboto Condensed Light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1" name="object 110"/>
          <p:cNvSpPr/>
          <p:nvPr/>
        </p:nvSpPr>
        <p:spPr>
          <a:xfrm>
            <a:off x="1442320" y="7727080"/>
            <a:ext cx="1150725" cy="236854"/>
          </a:xfrm>
          <a:custGeom>
            <a:avLst/>
            <a:gdLst/>
            <a:ahLst/>
            <a:cxnLst/>
            <a:rect l="l" t="t" r="r" b="b"/>
            <a:pathLst>
              <a:path w="1168400" h="236854">
                <a:moveTo>
                  <a:pt x="1126210" y="0"/>
                </a:moveTo>
                <a:lnTo>
                  <a:pt x="41706" y="0"/>
                </a:lnTo>
                <a:lnTo>
                  <a:pt x="25471" y="3276"/>
                </a:lnTo>
                <a:lnTo>
                  <a:pt x="12214" y="12214"/>
                </a:lnTo>
                <a:lnTo>
                  <a:pt x="3276" y="25471"/>
                </a:lnTo>
                <a:lnTo>
                  <a:pt x="0" y="41706"/>
                </a:lnTo>
                <a:lnTo>
                  <a:pt x="0" y="194652"/>
                </a:lnTo>
                <a:lnTo>
                  <a:pt x="3276" y="210888"/>
                </a:lnTo>
                <a:lnTo>
                  <a:pt x="12214" y="224145"/>
                </a:lnTo>
                <a:lnTo>
                  <a:pt x="25471" y="233082"/>
                </a:lnTo>
                <a:lnTo>
                  <a:pt x="41706" y="236359"/>
                </a:lnTo>
                <a:lnTo>
                  <a:pt x="1126210" y="236359"/>
                </a:lnTo>
                <a:lnTo>
                  <a:pt x="1142446" y="233082"/>
                </a:lnTo>
                <a:lnTo>
                  <a:pt x="1155703" y="224145"/>
                </a:lnTo>
                <a:lnTo>
                  <a:pt x="1164640" y="210888"/>
                </a:lnTo>
                <a:lnTo>
                  <a:pt x="1167917" y="194652"/>
                </a:lnTo>
                <a:lnTo>
                  <a:pt x="1167917" y="41706"/>
                </a:lnTo>
                <a:lnTo>
                  <a:pt x="1164640" y="25471"/>
                </a:lnTo>
                <a:lnTo>
                  <a:pt x="1155703" y="12214"/>
                </a:lnTo>
                <a:lnTo>
                  <a:pt x="1142446" y="3276"/>
                </a:lnTo>
                <a:lnTo>
                  <a:pt x="1126210" y="0"/>
                </a:lnTo>
                <a:close/>
              </a:path>
            </a:pathLst>
          </a:custGeom>
          <a:solidFill>
            <a:srgbClr val="0E7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Прямоугольник 131"/>
          <p:cNvSpPr/>
          <p:nvPr/>
        </p:nvSpPr>
        <p:spPr>
          <a:xfrm>
            <a:off x="1402367" y="6632450"/>
            <a:ext cx="1220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</a:rPr>
              <a:t>ЭЛЕКТРОННО</a:t>
            </a:r>
            <a:endParaRPr lang="ru-RU" sz="14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1413111" y="7694821"/>
            <a:ext cx="1220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</a:rPr>
              <a:t>ЭЛЕКТРОННО</a:t>
            </a:r>
            <a:endParaRPr lang="ru-RU" sz="14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256515" y="6166024"/>
            <a:ext cx="41532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D4F8F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Способы представления декларации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5791954" y="7631700"/>
            <a:ext cx="7312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ЛИЧНО</a:t>
            </a:r>
            <a:endParaRPr lang="ru-RU" sz="14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5804782" y="6640299"/>
            <a:ext cx="7312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ЛИЧНО</a:t>
            </a:r>
            <a:endParaRPr lang="ru-RU" sz="14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49</Words>
  <Application>Microsoft Office PowerPoint</Application>
  <PresentationFormat>Произвольный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Roboto Condensed</vt:lpstr>
      <vt:lpstr>Roboto Condensed </vt:lpstr>
      <vt:lpstr>Roboto Condensed Light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 (два QR)</dc:title>
  <dc:creator>User</dc:creator>
  <cp:lastModifiedBy>user</cp:lastModifiedBy>
  <cp:revision>2</cp:revision>
  <dcterms:created xsi:type="dcterms:W3CDTF">2026-02-01T00:34:35Z</dcterms:created>
  <dcterms:modified xsi:type="dcterms:W3CDTF">2026-02-01T00:52:55Z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2026-01-31T00:00:00Z</vt:filetime>
  </property>
  <property fmtid="{D5CDD505-2E9C-101B-9397-08002B2CF9AE}" pid="3" name="Creator">
    <vt:lpwstr>Adobe Illustrator 29.8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2026-02-01T00:00:00Z</vt:filetime>
  </property>
  <property fmtid="{D5CDD505-2E9C-101B-9397-08002B2CF9AE}" pid="6" name="Producer">
    <vt:lpwstr>Adobe PDF library 17.00</vt:lpwstr>
  </property>
</Properties>
</file>